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Default Extension="tiff" ContentType="image/tiff"/>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8" r:id="rId2"/>
    <p:sldId id="300" r:id="rId3"/>
    <p:sldId id="262" r:id="rId4"/>
    <p:sldId id="294" r:id="rId5"/>
    <p:sldId id="295" r:id="rId6"/>
    <p:sldId id="296" r:id="rId7"/>
    <p:sldId id="285" r:id="rId8"/>
    <p:sldId id="297" r:id="rId9"/>
    <p:sldId id="298" r:id="rId10"/>
    <p:sldId id="299" r:id="rId11"/>
    <p:sldId id="301" r:id="rId12"/>
    <p:sldId id="367" r:id="rId13"/>
    <p:sldId id="302" r:id="rId14"/>
    <p:sldId id="305" r:id="rId15"/>
    <p:sldId id="306" r:id="rId16"/>
    <p:sldId id="307" r:id="rId17"/>
    <p:sldId id="308" r:id="rId18"/>
    <p:sldId id="309" r:id="rId19"/>
    <p:sldId id="310" r:id="rId20"/>
    <p:sldId id="311" r:id="rId21"/>
    <p:sldId id="312" r:id="rId22"/>
    <p:sldId id="313" r:id="rId23"/>
    <p:sldId id="314" r:id="rId24"/>
    <p:sldId id="315" r:id="rId25"/>
    <p:sldId id="303" r:id="rId26"/>
    <p:sldId id="316" r:id="rId27"/>
    <p:sldId id="319" r:id="rId28"/>
    <p:sldId id="320" r:id="rId29"/>
    <p:sldId id="321" r:id="rId30"/>
    <p:sldId id="322" r:id="rId31"/>
    <p:sldId id="326" r:id="rId32"/>
    <p:sldId id="323" r:id="rId33"/>
    <p:sldId id="324" r:id="rId34"/>
    <p:sldId id="327" r:id="rId35"/>
    <p:sldId id="325" r:id="rId36"/>
    <p:sldId id="330" r:id="rId37"/>
    <p:sldId id="328" r:id="rId38"/>
    <p:sldId id="329" r:id="rId39"/>
    <p:sldId id="333" r:id="rId40"/>
    <p:sldId id="332" r:id="rId41"/>
    <p:sldId id="331" r:id="rId42"/>
    <p:sldId id="342" r:id="rId43"/>
    <p:sldId id="343" r:id="rId44"/>
    <p:sldId id="339" r:id="rId45"/>
    <p:sldId id="341" r:id="rId46"/>
    <p:sldId id="340" r:id="rId47"/>
    <p:sldId id="338" r:id="rId48"/>
    <p:sldId id="337" r:id="rId49"/>
    <p:sldId id="336" r:id="rId50"/>
    <p:sldId id="335" r:id="rId51"/>
    <p:sldId id="344" r:id="rId52"/>
    <p:sldId id="345" r:id="rId53"/>
    <p:sldId id="346" r:id="rId54"/>
    <p:sldId id="349" r:id="rId55"/>
    <p:sldId id="348" r:id="rId56"/>
    <p:sldId id="347" r:id="rId57"/>
    <p:sldId id="351" r:id="rId58"/>
    <p:sldId id="355" r:id="rId59"/>
    <p:sldId id="353" r:id="rId60"/>
    <p:sldId id="352" r:id="rId61"/>
    <p:sldId id="356" r:id="rId62"/>
    <p:sldId id="354" r:id="rId63"/>
    <p:sldId id="357" r:id="rId64"/>
    <p:sldId id="358" r:id="rId65"/>
    <p:sldId id="359" r:id="rId66"/>
    <p:sldId id="368" r:id="rId67"/>
    <p:sldId id="360" r:id="rId68"/>
    <p:sldId id="361" r:id="rId69"/>
    <p:sldId id="362" r:id="rId70"/>
    <p:sldId id="364" r:id="rId71"/>
    <p:sldId id="365" r:id="rId72"/>
    <p:sldId id="366" r:id="rId73"/>
    <p:sldId id="264" r:id="rId74"/>
    <p:sldId id="265" r:id="rId7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3300"/>
    <a:srgbClr val="0000FF"/>
    <a:srgbClr val="FF0066"/>
    <a:srgbClr val="D25C14"/>
    <a:srgbClr val="25400C"/>
    <a:srgbClr val="9900CC"/>
    <a:srgbClr val="00487E"/>
    <a:srgbClr val="C000C0"/>
    <a:srgbClr val="008FF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456" autoAdjust="0"/>
    <p:restoredTop sz="94533" autoAdjust="0"/>
  </p:normalViewPr>
  <p:slideViewPr>
    <p:cSldViewPr snapToGrid="0" snapToObjects="1">
      <p:cViewPr>
        <p:scale>
          <a:sx n="70" d="100"/>
          <a:sy n="70" d="100"/>
        </p:scale>
        <p:origin x="-900" y="-198"/>
      </p:cViewPr>
      <p:guideLst>
        <p:guide orient="horz" pos="2160"/>
        <p:guide pos="2880"/>
      </p:guideLst>
    </p:cSldViewPr>
  </p:slideViewPr>
  <p:outlineViewPr>
    <p:cViewPr>
      <p:scale>
        <a:sx n="33" d="100"/>
        <a:sy n="33" d="100"/>
      </p:scale>
      <p:origin x="204"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B2126-306A-429E-97B4-35AA2FEF52E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en-US"/>
        </a:p>
      </dgm:t>
    </dgm:pt>
    <dgm:pt modelId="{B0E01B12-B23E-4A5A-8332-2148425E57E2}">
      <dgm:prSet phldrT="[Text]" phldr="1"/>
      <dgm:spPr/>
      <dgm:t>
        <a:bodyPr/>
        <a:lstStyle/>
        <a:p>
          <a:endParaRPr lang="en-US" dirty="0"/>
        </a:p>
      </dgm:t>
    </dgm:pt>
    <dgm:pt modelId="{AD1C7EF4-D165-4940-97BE-BF4E9FBA8FBF}" type="parTrans" cxnId="{8C7048BB-5908-4B7B-A14D-7A6E40C8ACE5}">
      <dgm:prSet/>
      <dgm:spPr/>
      <dgm:t>
        <a:bodyPr/>
        <a:lstStyle/>
        <a:p>
          <a:endParaRPr lang="en-US"/>
        </a:p>
      </dgm:t>
    </dgm:pt>
    <dgm:pt modelId="{BE4C4D98-89C8-44CC-B28C-E848F7ED715C}" type="sibTrans" cxnId="{8C7048BB-5908-4B7B-A14D-7A6E40C8ACE5}">
      <dgm:prSet/>
      <dgm:spPr/>
      <dgm:t>
        <a:bodyPr/>
        <a:lstStyle/>
        <a:p>
          <a:endParaRPr lang="en-US"/>
        </a:p>
      </dgm:t>
    </dgm:pt>
    <dgm:pt modelId="{E295A1FD-DB02-40C4-8567-1908A9AEE7EA}">
      <dgm:prSet phldrT="[Text]" custT="1"/>
      <dgm:spPr/>
      <dgm:t>
        <a:bodyPr/>
        <a:lstStyle/>
        <a:p>
          <a:r>
            <a:rPr lang="gu-IN" sz="1200" b="1" dirty="0" smtClean="0">
              <a:solidFill>
                <a:srgbClr val="FF0000"/>
              </a:solidFill>
            </a:rPr>
            <a:t>ટ્રસ્ટીશ્રી</a:t>
          </a:r>
          <a:endParaRPr lang="en-US" sz="1200" b="1" dirty="0">
            <a:solidFill>
              <a:srgbClr val="FF0000"/>
            </a:solidFill>
          </a:endParaRPr>
        </a:p>
      </dgm:t>
    </dgm:pt>
    <dgm:pt modelId="{40D21957-69D6-4E68-A941-CF6B9D1496F7}" type="parTrans" cxnId="{3E4BEFFB-5BB1-488D-9D58-6CA774BBB63D}">
      <dgm:prSet/>
      <dgm:spPr/>
      <dgm:t>
        <a:bodyPr/>
        <a:lstStyle/>
        <a:p>
          <a:endParaRPr lang="en-US"/>
        </a:p>
      </dgm:t>
    </dgm:pt>
    <dgm:pt modelId="{48C571E3-5EA5-4711-9554-FBA1AC6AC604}" type="sibTrans" cxnId="{3E4BEFFB-5BB1-488D-9D58-6CA774BBB63D}">
      <dgm:prSet/>
      <dgm:spPr/>
      <dgm:t>
        <a:bodyPr/>
        <a:lstStyle/>
        <a:p>
          <a:endParaRPr lang="en-US"/>
        </a:p>
      </dgm:t>
    </dgm:pt>
    <dgm:pt modelId="{AF129C5A-1C7D-4D9F-88E0-17B85C384376}">
      <dgm:prSet phldrT="[Text]" phldr="1"/>
      <dgm:spPr/>
      <dgm:t>
        <a:bodyPr/>
        <a:lstStyle/>
        <a:p>
          <a:endParaRPr lang="en-US"/>
        </a:p>
      </dgm:t>
    </dgm:pt>
    <dgm:pt modelId="{14D86700-5D42-4537-811D-D8728787F7FF}" type="parTrans" cxnId="{356484DF-2F66-4A7C-AAA8-E2A37ABE21DF}">
      <dgm:prSet/>
      <dgm:spPr/>
      <dgm:t>
        <a:bodyPr/>
        <a:lstStyle/>
        <a:p>
          <a:endParaRPr lang="en-US"/>
        </a:p>
      </dgm:t>
    </dgm:pt>
    <dgm:pt modelId="{708D1AF5-A4BD-4ADC-A416-ABDC1E19EC23}" type="sibTrans" cxnId="{356484DF-2F66-4A7C-AAA8-E2A37ABE21DF}">
      <dgm:prSet/>
      <dgm:spPr/>
      <dgm:t>
        <a:bodyPr/>
        <a:lstStyle/>
        <a:p>
          <a:endParaRPr lang="en-US"/>
        </a:p>
      </dgm:t>
    </dgm:pt>
    <dgm:pt modelId="{6BC96C25-4E63-4121-86D8-504A620C9818}">
      <dgm:prSet phldrT="[Text]" custT="1"/>
      <dgm:spPr/>
      <dgm:t>
        <a:bodyPr/>
        <a:lstStyle/>
        <a:p>
          <a:r>
            <a:rPr lang="gu-IN" sz="1100" b="1" dirty="0" smtClean="0">
              <a:solidFill>
                <a:srgbClr val="FFFF00"/>
              </a:solidFill>
            </a:rPr>
            <a:t>શ્રી પોરસભાઈ </a:t>
          </a:r>
          <a:endParaRPr lang="en-US" sz="1100" b="1" dirty="0">
            <a:solidFill>
              <a:srgbClr val="FFFF00"/>
            </a:solidFill>
          </a:endParaRPr>
        </a:p>
      </dgm:t>
    </dgm:pt>
    <dgm:pt modelId="{73F217DE-FA17-452F-821E-44C61644EA67}" type="parTrans" cxnId="{ADDF8AC8-DFF4-4338-AB3B-6A3A2B1C2848}">
      <dgm:prSet/>
      <dgm:spPr/>
      <dgm:t>
        <a:bodyPr/>
        <a:lstStyle/>
        <a:p>
          <a:endParaRPr lang="en-US"/>
        </a:p>
      </dgm:t>
    </dgm:pt>
    <dgm:pt modelId="{6BAFB569-AC52-411F-90A6-BE48346502F2}" type="sibTrans" cxnId="{ADDF8AC8-DFF4-4338-AB3B-6A3A2B1C2848}">
      <dgm:prSet/>
      <dgm:spPr/>
      <dgm:t>
        <a:bodyPr/>
        <a:lstStyle/>
        <a:p>
          <a:endParaRPr lang="en-US"/>
        </a:p>
      </dgm:t>
    </dgm:pt>
    <dgm:pt modelId="{91578C83-AA79-4EF8-8239-8C3FDF069EFC}">
      <dgm:prSet phldrT="[Text]" custT="1"/>
      <dgm:spPr/>
      <dgm:t>
        <a:bodyPr/>
        <a:lstStyle/>
        <a:p>
          <a:endParaRPr lang="en-US" sz="800" b="1" dirty="0"/>
        </a:p>
      </dgm:t>
    </dgm:pt>
    <dgm:pt modelId="{D9DA42F5-8D4A-4367-905F-1F98FDA2F9E7}" type="parTrans" cxnId="{D78CF637-C08A-42C7-98A3-ADF3A9ECD436}">
      <dgm:prSet/>
      <dgm:spPr/>
      <dgm:t>
        <a:bodyPr/>
        <a:lstStyle/>
        <a:p>
          <a:endParaRPr lang="en-US"/>
        </a:p>
      </dgm:t>
    </dgm:pt>
    <dgm:pt modelId="{24E90C8A-B19E-43E5-8082-39F3115F8981}" type="sibTrans" cxnId="{D78CF637-C08A-42C7-98A3-ADF3A9ECD436}">
      <dgm:prSet/>
      <dgm:spPr/>
      <dgm:t>
        <a:bodyPr/>
        <a:lstStyle/>
        <a:p>
          <a:endParaRPr lang="en-US"/>
        </a:p>
      </dgm:t>
    </dgm:pt>
    <dgm:pt modelId="{07276F38-8043-4C8D-9CBE-E10ACE09A1E5}" type="pres">
      <dgm:prSet presAssocID="{3A9B2126-306A-429E-97B4-35AA2FEF52E9}" presName="Name0" presStyleCnt="0">
        <dgm:presLayoutVars>
          <dgm:chMax val="1"/>
          <dgm:dir/>
          <dgm:animLvl val="ctr"/>
          <dgm:resizeHandles val="exact"/>
        </dgm:presLayoutVars>
      </dgm:prSet>
      <dgm:spPr/>
      <dgm:t>
        <a:bodyPr/>
        <a:lstStyle/>
        <a:p>
          <a:endParaRPr lang="en-US"/>
        </a:p>
      </dgm:t>
    </dgm:pt>
    <dgm:pt modelId="{F512BBCD-70B6-43B4-ABFD-8E06C0FB81C8}" type="pres">
      <dgm:prSet presAssocID="{B0E01B12-B23E-4A5A-8332-2148425E57E2}" presName="centerShape" presStyleLbl="node0" presStyleIdx="0" presStyleCnt="1"/>
      <dgm:spPr/>
      <dgm:t>
        <a:bodyPr/>
        <a:lstStyle/>
        <a:p>
          <a:endParaRPr lang="en-US"/>
        </a:p>
      </dgm:t>
    </dgm:pt>
    <dgm:pt modelId="{3D65104A-441B-4AF5-AFCD-E3E138544D7A}" type="pres">
      <dgm:prSet presAssocID="{E295A1FD-DB02-40C4-8567-1908A9AEE7EA}" presName="node" presStyleLbl="node1" presStyleIdx="0" presStyleCnt="4">
        <dgm:presLayoutVars>
          <dgm:bulletEnabled val="1"/>
        </dgm:presLayoutVars>
      </dgm:prSet>
      <dgm:spPr/>
      <dgm:t>
        <a:bodyPr/>
        <a:lstStyle/>
        <a:p>
          <a:endParaRPr lang="en-US"/>
        </a:p>
      </dgm:t>
    </dgm:pt>
    <dgm:pt modelId="{C1BA567B-BFF5-48A5-94EC-CA916558B1B5}" type="pres">
      <dgm:prSet presAssocID="{E295A1FD-DB02-40C4-8567-1908A9AEE7EA}" presName="dummy" presStyleCnt="0"/>
      <dgm:spPr/>
      <dgm:t>
        <a:bodyPr/>
        <a:lstStyle/>
        <a:p>
          <a:endParaRPr lang="en-US"/>
        </a:p>
      </dgm:t>
    </dgm:pt>
    <dgm:pt modelId="{B612C095-A0B3-43B3-99AB-B0A1F008C66F}" type="pres">
      <dgm:prSet presAssocID="{48C571E3-5EA5-4711-9554-FBA1AC6AC604}" presName="sibTrans" presStyleLbl="sibTrans2D1" presStyleIdx="0" presStyleCnt="4"/>
      <dgm:spPr/>
      <dgm:t>
        <a:bodyPr/>
        <a:lstStyle/>
        <a:p>
          <a:endParaRPr lang="en-US"/>
        </a:p>
      </dgm:t>
    </dgm:pt>
    <dgm:pt modelId="{5E2F438D-9A8B-44DA-ADC7-101359A4CA33}" type="pres">
      <dgm:prSet presAssocID="{AF129C5A-1C7D-4D9F-88E0-17B85C384376}" presName="node" presStyleLbl="node1" presStyleIdx="1" presStyleCnt="4">
        <dgm:presLayoutVars>
          <dgm:bulletEnabled val="1"/>
        </dgm:presLayoutVars>
      </dgm:prSet>
      <dgm:spPr/>
      <dgm:t>
        <a:bodyPr/>
        <a:lstStyle/>
        <a:p>
          <a:endParaRPr lang="en-US"/>
        </a:p>
      </dgm:t>
    </dgm:pt>
    <dgm:pt modelId="{83015560-14E1-4105-9936-46430BCFAD9D}" type="pres">
      <dgm:prSet presAssocID="{AF129C5A-1C7D-4D9F-88E0-17B85C384376}" presName="dummy" presStyleCnt="0"/>
      <dgm:spPr/>
      <dgm:t>
        <a:bodyPr/>
        <a:lstStyle/>
        <a:p>
          <a:endParaRPr lang="en-US"/>
        </a:p>
      </dgm:t>
    </dgm:pt>
    <dgm:pt modelId="{9F454A00-CEFF-4DE0-B47A-4EC4FD97412E}" type="pres">
      <dgm:prSet presAssocID="{708D1AF5-A4BD-4ADC-A416-ABDC1E19EC23}" presName="sibTrans" presStyleLbl="sibTrans2D1" presStyleIdx="1" presStyleCnt="4"/>
      <dgm:spPr/>
      <dgm:t>
        <a:bodyPr/>
        <a:lstStyle/>
        <a:p>
          <a:endParaRPr lang="en-US"/>
        </a:p>
      </dgm:t>
    </dgm:pt>
    <dgm:pt modelId="{4036F0DC-3E97-4A0F-85DC-3F820257E45D}" type="pres">
      <dgm:prSet presAssocID="{6BC96C25-4E63-4121-86D8-504A620C9818}" presName="node" presStyleLbl="node1" presStyleIdx="2" presStyleCnt="4">
        <dgm:presLayoutVars>
          <dgm:bulletEnabled val="1"/>
        </dgm:presLayoutVars>
      </dgm:prSet>
      <dgm:spPr/>
      <dgm:t>
        <a:bodyPr/>
        <a:lstStyle/>
        <a:p>
          <a:endParaRPr lang="en-US"/>
        </a:p>
      </dgm:t>
    </dgm:pt>
    <dgm:pt modelId="{66CDAF29-CD4E-4A5C-90A8-F94C04A8D3F1}" type="pres">
      <dgm:prSet presAssocID="{6BC96C25-4E63-4121-86D8-504A620C9818}" presName="dummy" presStyleCnt="0"/>
      <dgm:spPr/>
      <dgm:t>
        <a:bodyPr/>
        <a:lstStyle/>
        <a:p>
          <a:endParaRPr lang="en-US"/>
        </a:p>
      </dgm:t>
    </dgm:pt>
    <dgm:pt modelId="{0BB5B170-82B8-4E45-862E-EE9EC96314B4}" type="pres">
      <dgm:prSet presAssocID="{6BAFB569-AC52-411F-90A6-BE48346502F2}" presName="sibTrans" presStyleLbl="sibTrans2D1" presStyleIdx="2" presStyleCnt="4"/>
      <dgm:spPr/>
      <dgm:t>
        <a:bodyPr/>
        <a:lstStyle/>
        <a:p>
          <a:endParaRPr lang="en-US"/>
        </a:p>
      </dgm:t>
    </dgm:pt>
    <dgm:pt modelId="{C1DC7E16-85F7-445D-80C4-1820442B2114}" type="pres">
      <dgm:prSet presAssocID="{91578C83-AA79-4EF8-8239-8C3FDF069EFC}" presName="node" presStyleLbl="node1" presStyleIdx="3" presStyleCnt="4">
        <dgm:presLayoutVars>
          <dgm:bulletEnabled val="1"/>
        </dgm:presLayoutVars>
      </dgm:prSet>
      <dgm:spPr/>
      <dgm:t>
        <a:bodyPr/>
        <a:lstStyle/>
        <a:p>
          <a:endParaRPr lang="en-US"/>
        </a:p>
      </dgm:t>
    </dgm:pt>
    <dgm:pt modelId="{2178EF41-87E0-42C3-83B1-675EE1AE6E6E}" type="pres">
      <dgm:prSet presAssocID="{91578C83-AA79-4EF8-8239-8C3FDF069EFC}" presName="dummy" presStyleCnt="0"/>
      <dgm:spPr/>
      <dgm:t>
        <a:bodyPr/>
        <a:lstStyle/>
        <a:p>
          <a:endParaRPr lang="en-US"/>
        </a:p>
      </dgm:t>
    </dgm:pt>
    <dgm:pt modelId="{80575179-BDA2-45BD-8341-DB9A23C16B9F}" type="pres">
      <dgm:prSet presAssocID="{24E90C8A-B19E-43E5-8082-39F3115F8981}" presName="sibTrans" presStyleLbl="sibTrans2D1" presStyleIdx="3" presStyleCnt="4"/>
      <dgm:spPr/>
      <dgm:t>
        <a:bodyPr/>
        <a:lstStyle/>
        <a:p>
          <a:endParaRPr lang="en-US"/>
        </a:p>
      </dgm:t>
    </dgm:pt>
  </dgm:ptLst>
  <dgm:cxnLst>
    <dgm:cxn modelId="{FAB7CE9E-FA1E-45EC-B505-DC7EC38B3BE4}" type="presOf" srcId="{708D1AF5-A4BD-4ADC-A416-ABDC1E19EC23}" destId="{9F454A00-CEFF-4DE0-B47A-4EC4FD97412E}" srcOrd="0" destOrd="0" presId="urn:microsoft.com/office/officeart/2005/8/layout/radial6"/>
    <dgm:cxn modelId="{356484DF-2F66-4A7C-AAA8-E2A37ABE21DF}" srcId="{B0E01B12-B23E-4A5A-8332-2148425E57E2}" destId="{AF129C5A-1C7D-4D9F-88E0-17B85C384376}" srcOrd="1" destOrd="0" parTransId="{14D86700-5D42-4537-811D-D8728787F7FF}" sibTransId="{708D1AF5-A4BD-4ADC-A416-ABDC1E19EC23}"/>
    <dgm:cxn modelId="{B336718B-C8C1-4FC8-BA37-0C49311D3203}" type="presOf" srcId="{48C571E3-5EA5-4711-9554-FBA1AC6AC604}" destId="{B612C095-A0B3-43B3-99AB-B0A1F008C66F}" srcOrd="0" destOrd="0" presId="urn:microsoft.com/office/officeart/2005/8/layout/radial6"/>
    <dgm:cxn modelId="{536E191E-9161-40E5-B33F-5B59464F5E52}" type="presOf" srcId="{6BAFB569-AC52-411F-90A6-BE48346502F2}" destId="{0BB5B170-82B8-4E45-862E-EE9EC96314B4}" srcOrd="0" destOrd="0" presId="urn:microsoft.com/office/officeart/2005/8/layout/radial6"/>
    <dgm:cxn modelId="{3E4BEFFB-5BB1-488D-9D58-6CA774BBB63D}" srcId="{B0E01B12-B23E-4A5A-8332-2148425E57E2}" destId="{E295A1FD-DB02-40C4-8567-1908A9AEE7EA}" srcOrd="0" destOrd="0" parTransId="{40D21957-69D6-4E68-A941-CF6B9D1496F7}" sibTransId="{48C571E3-5EA5-4711-9554-FBA1AC6AC604}"/>
    <dgm:cxn modelId="{D9725861-FF85-4C11-8119-83D866AC0C7F}" type="presOf" srcId="{AF129C5A-1C7D-4D9F-88E0-17B85C384376}" destId="{5E2F438D-9A8B-44DA-ADC7-101359A4CA33}" srcOrd="0" destOrd="0" presId="urn:microsoft.com/office/officeart/2005/8/layout/radial6"/>
    <dgm:cxn modelId="{4667CD01-A73D-4F88-9642-89B499870BB0}" type="presOf" srcId="{3A9B2126-306A-429E-97B4-35AA2FEF52E9}" destId="{07276F38-8043-4C8D-9CBE-E10ACE09A1E5}" srcOrd="0" destOrd="0" presId="urn:microsoft.com/office/officeart/2005/8/layout/radial6"/>
    <dgm:cxn modelId="{8C7BF986-E557-4128-9CE3-1DA6D14CF54E}" type="presOf" srcId="{B0E01B12-B23E-4A5A-8332-2148425E57E2}" destId="{F512BBCD-70B6-43B4-ABFD-8E06C0FB81C8}" srcOrd="0" destOrd="0" presId="urn:microsoft.com/office/officeart/2005/8/layout/radial6"/>
    <dgm:cxn modelId="{D78CF637-C08A-42C7-98A3-ADF3A9ECD436}" srcId="{B0E01B12-B23E-4A5A-8332-2148425E57E2}" destId="{91578C83-AA79-4EF8-8239-8C3FDF069EFC}" srcOrd="3" destOrd="0" parTransId="{D9DA42F5-8D4A-4367-905F-1F98FDA2F9E7}" sibTransId="{24E90C8A-B19E-43E5-8082-39F3115F8981}"/>
    <dgm:cxn modelId="{D84519D0-F2A0-435C-B992-5D7DC90099D3}" type="presOf" srcId="{24E90C8A-B19E-43E5-8082-39F3115F8981}" destId="{80575179-BDA2-45BD-8341-DB9A23C16B9F}" srcOrd="0" destOrd="0" presId="urn:microsoft.com/office/officeart/2005/8/layout/radial6"/>
    <dgm:cxn modelId="{8BCBC39D-BDCA-428E-9783-541F2AB57B1D}" type="presOf" srcId="{6BC96C25-4E63-4121-86D8-504A620C9818}" destId="{4036F0DC-3E97-4A0F-85DC-3F820257E45D}" srcOrd="0" destOrd="0" presId="urn:microsoft.com/office/officeart/2005/8/layout/radial6"/>
    <dgm:cxn modelId="{F087AD1B-52E1-43C0-B14D-F747F37858C7}" type="presOf" srcId="{91578C83-AA79-4EF8-8239-8C3FDF069EFC}" destId="{C1DC7E16-85F7-445D-80C4-1820442B2114}" srcOrd="0" destOrd="0" presId="urn:microsoft.com/office/officeart/2005/8/layout/radial6"/>
    <dgm:cxn modelId="{2160B6B7-4D2C-4D10-A69C-7CCC9CD84F7B}" type="presOf" srcId="{E295A1FD-DB02-40C4-8567-1908A9AEE7EA}" destId="{3D65104A-441B-4AF5-AFCD-E3E138544D7A}" srcOrd="0" destOrd="0" presId="urn:microsoft.com/office/officeart/2005/8/layout/radial6"/>
    <dgm:cxn modelId="{8C7048BB-5908-4B7B-A14D-7A6E40C8ACE5}" srcId="{3A9B2126-306A-429E-97B4-35AA2FEF52E9}" destId="{B0E01B12-B23E-4A5A-8332-2148425E57E2}" srcOrd="0" destOrd="0" parTransId="{AD1C7EF4-D165-4940-97BE-BF4E9FBA8FBF}" sibTransId="{BE4C4D98-89C8-44CC-B28C-E848F7ED715C}"/>
    <dgm:cxn modelId="{ADDF8AC8-DFF4-4338-AB3B-6A3A2B1C2848}" srcId="{B0E01B12-B23E-4A5A-8332-2148425E57E2}" destId="{6BC96C25-4E63-4121-86D8-504A620C9818}" srcOrd="2" destOrd="0" parTransId="{73F217DE-FA17-452F-821E-44C61644EA67}" sibTransId="{6BAFB569-AC52-411F-90A6-BE48346502F2}"/>
    <dgm:cxn modelId="{39427DD9-F18F-4DA4-A42D-7CB1366961B0}" type="presParOf" srcId="{07276F38-8043-4C8D-9CBE-E10ACE09A1E5}" destId="{F512BBCD-70B6-43B4-ABFD-8E06C0FB81C8}" srcOrd="0" destOrd="0" presId="urn:microsoft.com/office/officeart/2005/8/layout/radial6"/>
    <dgm:cxn modelId="{45921ACA-0D6B-4071-BAB2-2CCA7F7497CC}" type="presParOf" srcId="{07276F38-8043-4C8D-9CBE-E10ACE09A1E5}" destId="{3D65104A-441B-4AF5-AFCD-E3E138544D7A}" srcOrd="1" destOrd="0" presId="urn:microsoft.com/office/officeart/2005/8/layout/radial6"/>
    <dgm:cxn modelId="{7B6A5E9E-A377-45D0-AE24-61BEF1920188}" type="presParOf" srcId="{07276F38-8043-4C8D-9CBE-E10ACE09A1E5}" destId="{C1BA567B-BFF5-48A5-94EC-CA916558B1B5}" srcOrd="2" destOrd="0" presId="urn:microsoft.com/office/officeart/2005/8/layout/radial6"/>
    <dgm:cxn modelId="{F1EC869B-9B82-434F-89AA-1F06E8BBD813}" type="presParOf" srcId="{07276F38-8043-4C8D-9CBE-E10ACE09A1E5}" destId="{B612C095-A0B3-43B3-99AB-B0A1F008C66F}" srcOrd="3" destOrd="0" presId="urn:microsoft.com/office/officeart/2005/8/layout/radial6"/>
    <dgm:cxn modelId="{085BA67F-086A-4C89-8A0A-FC80F0462E7B}" type="presParOf" srcId="{07276F38-8043-4C8D-9CBE-E10ACE09A1E5}" destId="{5E2F438D-9A8B-44DA-ADC7-101359A4CA33}" srcOrd="4" destOrd="0" presId="urn:microsoft.com/office/officeart/2005/8/layout/radial6"/>
    <dgm:cxn modelId="{670ADAB2-392A-43AE-A570-65BE22D55834}" type="presParOf" srcId="{07276F38-8043-4C8D-9CBE-E10ACE09A1E5}" destId="{83015560-14E1-4105-9936-46430BCFAD9D}" srcOrd="5" destOrd="0" presId="urn:microsoft.com/office/officeart/2005/8/layout/radial6"/>
    <dgm:cxn modelId="{97A35AF2-0FAB-49E0-B235-5ACC8F22191B}" type="presParOf" srcId="{07276F38-8043-4C8D-9CBE-E10ACE09A1E5}" destId="{9F454A00-CEFF-4DE0-B47A-4EC4FD97412E}" srcOrd="6" destOrd="0" presId="urn:microsoft.com/office/officeart/2005/8/layout/radial6"/>
    <dgm:cxn modelId="{F4CA0DE5-6FF5-4591-A6B8-E581A382CDDD}" type="presParOf" srcId="{07276F38-8043-4C8D-9CBE-E10ACE09A1E5}" destId="{4036F0DC-3E97-4A0F-85DC-3F820257E45D}" srcOrd="7" destOrd="0" presId="urn:microsoft.com/office/officeart/2005/8/layout/radial6"/>
    <dgm:cxn modelId="{170D9334-E66C-49F3-8D20-2C248369C5ED}" type="presParOf" srcId="{07276F38-8043-4C8D-9CBE-E10ACE09A1E5}" destId="{66CDAF29-CD4E-4A5C-90A8-F94C04A8D3F1}" srcOrd="8" destOrd="0" presId="urn:microsoft.com/office/officeart/2005/8/layout/radial6"/>
    <dgm:cxn modelId="{9C569308-3699-46D7-97DC-8F00BB1DF533}" type="presParOf" srcId="{07276F38-8043-4C8D-9CBE-E10ACE09A1E5}" destId="{0BB5B170-82B8-4E45-862E-EE9EC96314B4}" srcOrd="9" destOrd="0" presId="urn:microsoft.com/office/officeart/2005/8/layout/radial6"/>
    <dgm:cxn modelId="{31EF1EC4-98B0-488A-A01C-D1897386077A}" type="presParOf" srcId="{07276F38-8043-4C8D-9CBE-E10ACE09A1E5}" destId="{C1DC7E16-85F7-445D-80C4-1820442B2114}" srcOrd="10" destOrd="0" presId="urn:microsoft.com/office/officeart/2005/8/layout/radial6"/>
    <dgm:cxn modelId="{F08935D3-04A4-4EB8-858B-9BAC7A65B0E2}" type="presParOf" srcId="{07276F38-8043-4C8D-9CBE-E10ACE09A1E5}" destId="{2178EF41-87E0-42C3-83B1-675EE1AE6E6E}" srcOrd="11" destOrd="0" presId="urn:microsoft.com/office/officeart/2005/8/layout/radial6"/>
    <dgm:cxn modelId="{701B772D-F87E-4F31-BB02-10BE6BF54DE9}" type="presParOf" srcId="{07276F38-8043-4C8D-9CBE-E10ACE09A1E5}" destId="{80575179-BDA2-45BD-8341-DB9A23C16B9F}" srcOrd="12" destOrd="0" presId="urn:microsoft.com/office/officeart/2005/8/layout/radial6"/>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B2126-306A-429E-97B4-35AA2FEF52E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n-US"/>
        </a:p>
      </dgm:t>
    </dgm:pt>
    <dgm:pt modelId="{B0E01B12-B23E-4A5A-8332-2148425E57E2}">
      <dgm:prSet phldrT="[Text]" phldr="1"/>
      <dgm:spPr/>
      <dgm:t>
        <a:bodyPr/>
        <a:lstStyle/>
        <a:p>
          <a:endParaRPr lang="en-US" dirty="0"/>
        </a:p>
      </dgm:t>
    </dgm:pt>
    <dgm:pt modelId="{AD1C7EF4-D165-4940-97BE-BF4E9FBA8FBF}" type="parTrans" cxnId="{8C7048BB-5908-4B7B-A14D-7A6E40C8ACE5}">
      <dgm:prSet/>
      <dgm:spPr/>
      <dgm:t>
        <a:bodyPr/>
        <a:lstStyle/>
        <a:p>
          <a:endParaRPr lang="en-US"/>
        </a:p>
      </dgm:t>
    </dgm:pt>
    <dgm:pt modelId="{BE4C4D98-89C8-44CC-B28C-E848F7ED715C}" type="sibTrans" cxnId="{8C7048BB-5908-4B7B-A14D-7A6E40C8ACE5}">
      <dgm:prSet/>
      <dgm:spPr/>
      <dgm:t>
        <a:bodyPr/>
        <a:lstStyle/>
        <a:p>
          <a:endParaRPr lang="en-US"/>
        </a:p>
      </dgm:t>
    </dgm:pt>
    <dgm:pt modelId="{E295A1FD-DB02-40C4-8567-1908A9AEE7EA}">
      <dgm:prSet phldrT="[Text]"/>
      <dgm:spPr/>
      <dgm:t>
        <a:bodyPr/>
        <a:lstStyle/>
        <a:p>
          <a:r>
            <a:rPr lang="gu-IN" dirty="0" smtClean="0"/>
            <a:t>ટ્રસ્ટીશ્રી</a:t>
          </a:r>
          <a:endParaRPr lang="en-US" dirty="0"/>
        </a:p>
      </dgm:t>
    </dgm:pt>
    <dgm:pt modelId="{40D21957-69D6-4E68-A941-CF6B9D1496F7}" type="parTrans" cxnId="{3E4BEFFB-5BB1-488D-9D58-6CA774BBB63D}">
      <dgm:prSet/>
      <dgm:spPr/>
      <dgm:t>
        <a:bodyPr/>
        <a:lstStyle/>
        <a:p>
          <a:endParaRPr lang="en-US"/>
        </a:p>
      </dgm:t>
    </dgm:pt>
    <dgm:pt modelId="{48C571E3-5EA5-4711-9554-FBA1AC6AC604}" type="sibTrans" cxnId="{3E4BEFFB-5BB1-488D-9D58-6CA774BBB63D}">
      <dgm:prSet/>
      <dgm:spPr/>
      <dgm:t>
        <a:bodyPr/>
        <a:lstStyle/>
        <a:p>
          <a:endParaRPr lang="en-US"/>
        </a:p>
      </dgm:t>
    </dgm:pt>
    <dgm:pt modelId="{AF129C5A-1C7D-4D9F-88E0-17B85C384376}">
      <dgm:prSet phldrT="[Text]" custT="1"/>
      <dgm:spPr/>
      <dgm:t>
        <a:bodyPr/>
        <a:lstStyle/>
        <a:p>
          <a:endParaRPr lang="en-US" sz="1200" b="1" dirty="0">
            <a:solidFill>
              <a:schemeClr val="tx1"/>
            </a:solidFill>
          </a:endParaRPr>
        </a:p>
      </dgm:t>
    </dgm:pt>
    <dgm:pt modelId="{14D86700-5D42-4537-811D-D8728787F7FF}" type="parTrans" cxnId="{356484DF-2F66-4A7C-AAA8-E2A37ABE21DF}">
      <dgm:prSet/>
      <dgm:spPr/>
      <dgm:t>
        <a:bodyPr/>
        <a:lstStyle/>
        <a:p>
          <a:endParaRPr lang="en-US"/>
        </a:p>
      </dgm:t>
    </dgm:pt>
    <dgm:pt modelId="{708D1AF5-A4BD-4ADC-A416-ABDC1E19EC23}" type="sibTrans" cxnId="{356484DF-2F66-4A7C-AAA8-E2A37ABE21DF}">
      <dgm:prSet/>
      <dgm:spPr/>
      <dgm:t>
        <a:bodyPr/>
        <a:lstStyle/>
        <a:p>
          <a:endParaRPr lang="en-US"/>
        </a:p>
      </dgm:t>
    </dgm:pt>
    <dgm:pt modelId="{6BC96C25-4E63-4121-86D8-504A620C9818}">
      <dgm:prSet phldrT="[Text]" custT="1"/>
      <dgm:spPr/>
      <dgm:t>
        <a:bodyPr/>
        <a:lstStyle/>
        <a:p>
          <a:r>
            <a:rPr lang="gu-IN" sz="1200" b="1" dirty="0" smtClean="0">
              <a:solidFill>
                <a:srgbClr val="FF0066"/>
              </a:solidFill>
            </a:rPr>
            <a:t>શ્રી ડૉ. સુરેશભાઈ  </a:t>
          </a:r>
          <a:endParaRPr lang="en-US" sz="1200" b="1" dirty="0">
            <a:solidFill>
              <a:srgbClr val="FF0066"/>
            </a:solidFill>
          </a:endParaRPr>
        </a:p>
      </dgm:t>
    </dgm:pt>
    <dgm:pt modelId="{73F217DE-FA17-452F-821E-44C61644EA67}" type="parTrans" cxnId="{ADDF8AC8-DFF4-4338-AB3B-6A3A2B1C2848}">
      <dgm:prSet/>
      <dgm:spPr/>
      <dgm:t>
        <a:bodyPr/>
        <a:lstStyle/>
        <a:p>
          <a:endParaRPr lang="en-US"/>
        </a:p>
      </dgm:t>
    </dgm:pt>
    <dgm:pt modelId="{6BAFB569-AC52-411F-90A6-BE48346502F2}" type="sibTrans" cxnId="{ADDF8AC8-DFF4-4338-AB3B-6A3A2B1C2848}">
      <dgm:prSet/>
      <dgm:spPr/>
      <dgm:t>
        <a:bodyPr/>
        <a:lstStyle/>
        <a:p>
          <a:endParaRPr lang="en-US"/>
        </a:p>
      </dgm:t>
    </dgm:pt>
    <dgm:pt modelId="{91578C83-AA79-4EF8-8239-8C3FDF069EFC}">
      <dgm:prSet phldrT="[Text]" custT="1"/>
      <dgm:spPr/>
      <dgm:t>
        <a:bodyPr/>
        <a:lstStyle/>
        <a:p>
          <a:endParaRPr lang="en-US" sz="1200" b="1" dirty="0">
            <a:solidFill>
              <a:srgbClr val="C000C0"/>
            </a:solidFill>
          </a:endParaRPr>
        </a:p>
      </dgm:t>
    </dgm:pt>
    <dgm:pt modelId="{D9DA42F5-8D4A-4367-905F-1F98FDA2F9E7}" type="parTrans" cxnId="{D78CF637-C08A-42C7-98A3-ADF3A9ECD436}">
      <dgm:prSet/>
      <dgm:spPr/>
      <dgm:t>
        <a:bodyPr/>
        <a:lstStyle/>
        <a:p>
          <a:endParaRPr lang="en-US"/>
        </a:p>
      </dgm:t>
    </dgm:pt>
    <dgm:pt modelId="{24E90C8A-B19E-43E5-8082-39F3115F8981}" type="sibTrans" cxnId="{D78CF637-C08A-42C7-98A3-ADF3A9ECD436}">
      <dgm:prSet/>
      <dgm:spPr/>
      <dgm:t>
        <a:bodyPr/>
        <a:lstStyle/>
        <a:p>
          <a:endParaRPr lang="en-US"/>
        </a:p>
      </dgm:t>
    </dgm:pt>
    <dgm:pt modelId="{07276F38-8043-4C8D-9CBE-E10ACE09A1E5}" type="pres">
      <dgm:prSet presAssocID="{3A9B2126-306A-429E-97B4-35AA2FEF52E9}" presName="Name0" presStyleCnt="0">
        <dgm:presLayoutVars>
          <dgm:chMax val="1"/>
          <dgm:dir/>
          <dgm:animLvl val="ctr"/>
          <dgm:resizeHandles val="exact"/>
        </dgm:presLayoutVars>
      </dgm:prSet>
      <dgm:spPr/>
      <dgm:t>
        <a:bodyPr/>
        <a:lstStyle/>
        <a:p>
          <a:endParaRPr lang="en-US"/>
        </a:p>
      </dgm:t>
    </dgm:pt>
    <dgm:pt modelId="{F512BBCD-70B6-43B4-ABFD-8E06C0FB81C8}" type="pres">
      <dgm:prSet presAssocID="{B0E01B12-B23E-4A5A-8332-2148425E57E2}" presName="centerShape" presStyleLbl="node0" presStyleIdx="0" presStyleCnt="1"/>
      <dgm:spPr/>
      <dgm:t>
        <a:bodyPr/>
        <a:lstStyle/>
        <a:p>
          <a:endParaRPr lang="en-US"/>
        </a:p>
      </dgm:t>
    </dgm:pt>
    <dgm:pt modelId="{3D65104A-441B-4AF5-AFCD-E3E138544D7A}" type="pres">
      <dgm:prSet presAssocID="{E295A1FD-DB02-40C4-8567-1908A9AEE7EA}" presName="node" presStyleLbl="node1" presStyleIdx="0" presStyleCnt="4">
        <dgm:presLayoutVars>
          <dgm:bulletEnabled val="1"/>
        </dgm:presLayoutVars>
      </dgm:prSet>
      <dgm:spPr/>
      <dgm:t>
        <a:bodyPr/>
        <a:lstStyle/>
        <a:p>
          <a:endParaRPr lang="en-US"/>
        </a:p>
      </dgm:t>
    </dgm:pt>
    <dgm:pt modelId="{C1BA567B-BFF5-48A5-94EC-CA916558B1B5}" type="pres">
      <dgm:prSet presAssocID="{E295A1FD-DB02-40C4-8567-1908A9AEE7EA}" presName="dummy" presStyleCnt="0"/>
      <dgm:spPr/>
      <dgm:t>
        <a:bodyPr/>
        <a:lstStyle/>
        <a:p>
          <a:endParaRPr lang="en-US"/>
        </a:p>
      </dgm:t>
    </dgm:pt>
    <dgm:pt modelId="{B612C095-A0B3-43B3-99AB-B0A1F008C66F}" type="pres">
      <dgm:prSet presAssocID="{48C571E3-5EA5-4711-9554-FBA1AC6AC604}" presName="sibTrans" presStyleLbl="sibTrans2D1" presStyleIdx="0" presStyleCnt="4"/>
      <dgm:spPr/>
      <dgm:t>
        <a:bodyPr/>
        <a:lstStyle/>
        <a:p>
          <a:endParaRPr lang="en-US"/>
        </a:p>
      </dgm:t>
    </dgm:pt>
    <dgm:pt modelId="{5E2F438D-9A8B-44DA-ADC7-101359A4CA33}" type="pres">
      <dgm:prSet presAssocID="{AF129C5A-1C7D-4D9F-88E0-17B85C384376}" presName="node" presStyleLbl="node1" presStyleIdx="1" presStyleCnt="4">
        <dgm:presLayoutVars>
          <dgm:bulletEnabled val="1"/>
        </dgm:presLayoutVars>
      </dgm:prSet>
      <dgm:spPr/>
      <dgm:t>
        <a:bodyPr/>
        <a:lstStyle/>
        <a:p>
          <a:endParaRPr lang="en-US"/>
        </a:p>
      </dgm:t>
    </dgm:pt>
    <dgm:pt modelId="{83015560-14E1-4105-9936-46430BCFAD9D}" type="pres">
      <dgm:prSet presAssocID="{AF129C5A-1C7D-4D9F-88E0-17B85C384376}" presName="dummy" presStyleCnt="0"/>
      <dgm:spPr/>
      <dgm:t>
        <a:bodyPr/>
        <a:lstStyle/>
        <a:p>
          <a:endParaRPr lang="en-US"/>
        </a:p>
      </dgm:t>
    </dgm:pt>
    <dgm:pt modelId="{9F454A00-CEFF-4DE0-B47A-4EC4FD97412E}" type="pres">
      <dgm:prSet presAssocID="{708D1AF5-A4BD-4ADC-A416-ABDC1E19EC23}" presName="sibTrans" presStyleLbl="sibTrans2D1" presStyleIdx="1" presStyleCnt="4"/>
      <dgm:spPr/>
      <dgm:t>
        <a:bodyPr/>
        <a:lstStyle/>
        <a:p>
          <a:endParaRPr lang="en-US"/>
        </a:p>
      </dgm:t>
    </dgm:pt>
    <dgm:pt modelId="{4036F0DC-3E97-4A0F-85DC-3F820257E45D}" type="pres">
      <dgm:prSet presAssocID="{6BC96C25-4E63-4121-86D8-504A620C9818}" presName="node" presStyleLbl="node1" presStyleIdx="2" presStyleCnt="4">
        <dgm:presLayoutVars>
          <dgm:bulletEnabled val="1"/>
        </dgm:presLayoutVars>
      </dgm:prSet>
      <dgm:spPr/>
      <dgm:t>
        <a:bodyPr/>
        <a:lstStyle/>
        <a:p>
          <a:endParaRPr lang="en-US"/>
        </a:p>
      </dgm:t>
    </dgm:pt>
    <dgm:pt modelId="{66CDAF29-CD4E-4A5C-90A8-F94C04A8D3F1}" type="pres">
      <dgm:prSet presAssocID="{6BC96C25-4E63-4121-86D8-504A620C9818}" presName="dummy" presStyleCnt="0"/>
      <dgm:spPr/>
      <dgm:t>
        <a:bodyPr/>
        <a:lstStyle/>
        <a:p>
          <a:endParaRPr lang="en-US"/>
        </a:p>
      </dgm:t>
    </dgm:pt>
    <dgm:pt modelId="{0BB5B170-82B8-4E45-862E-EE9EC96314B4}" type="pres">
      <dgm:prSet presAssocID="{6BAFB569-AC52-411F-90A6-BE48346502F2}" presName="sibTrans" presStyleLbl="sibTrans2D1" presStyleIdx="2" presStyleCnt="4"/>
      <dgm:spPr/>
      <dgm:t>
        <a:bodyPr/>
        <a:lstStyle/>
        <a:p>
          <a:endParaRPr lang="en-US"/>
        </a:p>
      </dgm:t>
    </dgm:pt>
    <dgm:pt modelId="{C1DC7E16-85F7-445D-80C4-1820442B2114}" type="pres">
      <dgm:prSet presAssocID="{91578C83-AA79-4EF8-8239-8C3FDF069EFC}" presName="node" presStyleLbl="node1" presStyleIdx="3" presStyleCnt="4">
        <dgm:presLayoutVars>
          <dgm:bulletEnabled val="1"/>
        </dgm:presLayoutVars>
      </dgm:prSet>
      <dgm:spPr/>
      <dgm:t>
        <a:bodyPr/>
        <a:lstStyle/>
        <a:p>
          <a:endParaRPr lang="en-US"/>
        </a:p>
      </dgm:t>
    </dgm:pt>
    <dgm:pt modelId="{2178EF41-87E0-42C3-83B1-675EE1AE6E6E}" type="pres">
      <dgm:prSet presAssocID="{91578C83-AA79-4EF8-8239-8C3FDF069EFC}" presName="dummy" presStyleCnt="0"/>
      <dgm:spPr/>
      <dgm:t>
        <a:bodyPr/>
        <a:lstStyle/>
        <a:p>
          <a:endParaRPr lang="en-US"/>
        </a:p>
      </dgm:t>
    </dgm:pt>
    <dgm:pt modelId="{80575179-BDA2-45BD-8341-DB9A23C16B9F}" type="pres">
      <dgm:prSet presAssocID="{24E90C8A-B19E-43E5-8082-39F3115F8981}" presName="sibTrans" presStyleLbl="sibTrans2D1" presStyleIdx="3" presStyleCnt="4"/>
      <dgm:spPr/>
      <dgm:t>
        <a:bodyPr/>
        <a:lstStyle/>
        <a:p>
          <a:endParaRPr lang="en-US"/>
        </a:p>
      </dgm:t>
    </dgm:pt>
  </dgm:ptLst>
  <dgm:cxnLst>
    <dgm:cxn modelId="{356484DF-2F66-4A7C-AAA8-E2A37ABE21DF}" srcId="{B0E01B12-B23E-4A5A-8332-2148425E57E2}" destId="{AF129C5A-1C7D-4D9F-88E0-17B85C384376}" srcOrd="1" destOrd="0" parTransId="{14D86700-5D42-4537-811D-D8728787F7FF}" sibTransId="{708D1AF5-A4BD-4ADC-A416-ABDC1E19EC23}"/>
    <dgm:cxn modelId="{BCECF8EE-FD1F-48EA-8D3D-DAFD6AE3CE7A}" type="presOf" srcId="{B0E01B12-B23E-4A5A-8332-2148425E57E2}" destId="{F512BBCD-70B6-43B4-ABFD-8E06C0FB81C8}" srcOrd="0" destOrd="0" presId="urn:microsoft.com/office/officeart/2005/8/layout/radial6"/>
    <dgm:cxn modelId="{A3542334-13D6-42AE-B896-6EB1E63ABE0E}" type="presOf" srcId="{48C571E3-5EA5-4711-9554-FBA1AC6AC604}" destId="{B612C095-A0B3-43B3-99AB-B0A1F008C66F}" srcOrd="0" destOrd="0" presId="urn:microsoft.com/office/officeart/2005/8/layout/radial6"/>
    <dgm:cxn modelId="{244291C9-BE72-4D0C-A827-D282D1EF0FED}" type="presOf" srcId="{6BAFB569-AC52-411F-90A6-BE48346502F2}" destId="{0BB5B170-82B8-4E45-862E-EE9EC96314B4}" srcOrd="0" destOrd="0" presId="urn:microsoft.com/office/officeart/2005/8/layout/radial6"/>
    <dgm:cxn modelId="{3E4BEFFB-5BB1-488D-9D58-6CA774BBB63D}" srcId="{B0E01B12-B23E-4A5A-8332-2148425E57E2}" destId="{E295A1FD-DB02-40C4-8567-1908A9AEE7EA}" srcOrd="0" destOrd="0" parTransId="{40D21957-69D6-4E68-A941-CF6B9D1496F7}" sibTransId="{48C571E3-5EA5-4711-9554-FBA1AC6AC604}"/>
    <dgm:cxn modelId="{D78CF637-C08A-42C7-98A3-ADF3A9ECD436}" srcId="{B0E01B12-B23E-4A5A-8332-2148425E57E2}" destId="{91578C83-AA79-4EF8-8239-8C3FDF069EFC}" srcOrd="3" destOrd="0" parTransId="{D9DA42F5-8D4A-4367-905F-1F98FDA2F9E7}" sibTransId="{24E90C8A-B19E-43E5-8082-39F3115F8981}"/>
    <dgm:cxn modelId="{A3114737-39D4-4ACB-A7F3-B48D067939D6}" type="presOf" srcId="{24E90C8A-B19E-43E5-8082-39F3115F8981}" destId="{80575179-BDA2-45BD-8341-DB9A23C16B9F}" srcOrd="0" destOrd="0" presId="urn:microsoft.com/office/officeart/2005/8/layout/radial6"/>
    <dgm:cxn modelId="{086D715A-0C09-4C6D-B9F6-FD9BF047F288}" type="presOf" srcId="{3A9B2126-306A-429E-97B4-35AA2FEF52E9}" destId="{07276F38-8043-4C8D-9CBE-E10ACE09A1E5}" srcOrd="0" destOrd="0" presId="urn:microsoft.com/office/officeart/2005/8/layout/radial6"/>
    <dgm:cxn modelId="{8160F2B2-65B8-4741-8C10-43F272EDE195}" type="presOf" srcId="{91578C83-AA79-4EF8-8239-8C3FDF069EFC}" destId="{C1DC7E16-85F7-445D-80C4-1820442B2114}" srcOrd="0" destOrd="0" presId="urn:microsoft.com/office/officeart/2005/8/layout/radial6"/>
    <dgm:cxn modelId="{54B5C518-E543-4529-8079-748FB588EC5F}" type="presOf" srcId="{708D1AF5-A4BD-4ADC-A416-ABDC1E19EC23}" destId="{9F454A00-CEFF-4DE0-B47A-4EC4FD97412E}" srcOrd="0" destOrd="0" presId="urn:microsoft.com/office/officeart/2005/8/layout/radial6"/>
    <dgm:cxn modelId="{8C7048BB-5908-4B7B-A14D-7A6E40C8ACE5}" srcId="{3A9B2126-306A-429E-97B4-35AA2FEF52E9}" destId="{B0E01B12-B23E-4A5A-8332-2148425E57E2}" srcOrd="0" destOrd="0" parTransId="{AD1C7EF4-D165-4940-97BE-BF4E9FBA8FBF}" sibTransId="{BE4C4D98-89C8-44CC-B28C-E848F7ED715C}"/>
    <dgm:cxn modelId="{9F782F70-B68D-4BA8-BF2A-EA22031C3C26}" type="presOf" srcId="{E295A1FD-DB02-40C4-8567-1908A9AEE7EA}" destId="{3D65104A-441B-4AF5-AFCD-E3E138544D7A}" srcOrd="0" destOrd="0" presId="urn:microsoft.com/office/officeart/2005/8/layout/radial6"/>
    <dgm:cxn modelId="{3B98E188-ACE9-42D1-A7B4-23A4EE2D457D}" type="presOf" srcId="{6BC96C25-4E63-4121-86D8-504A620C9818}" destId="{4036F0DC-3E97-4A0F-85DC-3F820257E45D}" srcOrd="0" destOrd="0" presId="urn:microsoft.com/office/officeart/2005/8/layout/radial6"/>
    <dgm:cxn modelId="{ADDF8AC8-DFF4-4338-AB3B-6A3A2B1C2848}" srcId="{B0E01B12-B23E-4A5A-8332-2148425E57E2}" destId="{6BC96C25-4E63-4121-86D8-504A620C9818}" srcOrd="2" destOrd="0" parTransId="{73F217DE-FA17-452F-821E-44C61644EA67}" sibTransId="{6BAFB569-AC52-411F-90A6-BE48346502F2}"/>
    <dgm:cxn modelId="{54799B34-CA15-4EDB-8DD2-6540D56F1540}" type="presOf" srcId="{AF129C5A-1C7D-4D9F-88E0-17B85C384376}" destId="{5E2F438D-9A8B-44DA-ADC7-101359A4CA33}" srcOrd="0" destOrd="0" presId="urn:microsoft.com/office/officeart/2005/8/layout/radial6"/>
    <dgm:cxn modelId="{D7FA470F-0AC2-485B-A071-C9BA6208F337}" type="presParOf" srcId="{07276F38-8043-4C8D-9CBE-E10ACE09A1E5}" destId="{F512BBCD-70B6-43B4-ABFD-8E06C0FB81C8}" srcOrd="0" destOrd="0" presId="urn:microsoft.com/office/officeart/2005/8/layout/radial6"/>
    <dgm:cxn modelId="{B4A0562C-22D1-4A26-BCF0-035CAB6ECD95}" type="presParOf" srcId="{07276F38-8043-4C8D-9CBE-E10ACE09A1E5}" destId="{3D65104A-441B-4AF5-AFCD-E3E138544D7A}" srcOrd="1" destOrd="0" presId="urn:microsoft.com/office/officeart/2005/8/layout/radial6"/>
    <dgm:cxn modelId="{188F98E7-1F9F-4EB8-A61D-49DF04F40E99}" type="presParOf" srcId="{07276F38-8043-4C8D-9CBE-E10ACE09A1E5}" destId="{C1BA567B-BFF5-48A5-94EC-CA916558B1B5}" srcOrd="2" destOrd="0" presId="urn:microsoft.com/office/officeart/2005/8/layout/radial6"/>
    <dgm:cxn modelId="{FA65CC87-0667-4F01-91F7-3C41358D3A9D}" type="presParOf" srcId="{07276F38-8043-4C8D-9CBE-E10ACE09A1E5}" destId="{B612C095-A0B3-43B3-99AB-B0A1F008C66F}" srcOrd="3" destOrd="0" presId="urn:microsoft.com/office/officeart/2005/8/layout/radial6"/>
    <dgm:cxn modelId="{4CB3895D-88B9-4FA1-B2A5-F57DAAD063C7}" type="presParOf" srcId="{07276F38-8043-4C8D-9CBE-E10ACE09A1E5}" destId="{5E2F438D-9A8B-44DA-ADC7-101359A4CA33}" srcOrd="4" destOrd="0" presId="urn:microsoft.com/office/officeart/2005/8/layout/radial6"/>
    <dgm:cxn modelId="{EC02D50B-31FC-407F-9325-E0FDF3376873}" type="presParOf" srcId="{07276F38-8043-4C8D-9CBE-E10ACE09A1E5}" destId="{83015560-14E1-4105-9936-46430BCFAD9D}" srcOrd="5" destOrd="0" presId="urn:microsoft.com/office/officeart/2005/8/layout/radial6"/>
    <dgm:cxn modelId="{FA9635B4-A784-4DE3-89D6-7E16DAD47190}" type="presParOf" srcId="{07276F38-8043-4C8D-9CBE-E10ACE09A1E5}" destId="{9F454A00-CEFF-4DE0-B47A-4EC4FD97412E}" srcOrd="6" destOrd="0" presId="urn:microsoft.com/office/officeart/2005/8/layout/radial6"/>
    <dgm:cxn modelId="{012B4DDD-C91A-4738-B6B6-3DCC64A2FFD1}" type="presParOf" srcId="{07276F38-8043-4C8D-9CBE-E10ACE09A1E5}" destId="{4036F0DC-3E97-4A0F-85DC-3F820257E45D}" srcOrd="7" destOrd="0" presId="urn:microsoft.com/office/officeart/2005/8/layout/radial6"/>
    <dgm:cxn modelId="{700FD640-48C5-4D07-A623-A522C9CD1B13}" type="presParOf" srcId="{07276F38-8043-4C8D-9CBE-E10ACE09A1E5}" destId="{66CDAF29-CD4E-4A5C-90A8-F94C04A8D3F1}" srcOrd="8" destOrd="0" presId="urn:microsoft.com/office/officeart/2005/8/layout/radial6"/>
    <dgm:cxn modelId="{EB2344EF-0D1A-48FA-9FB8-2268966B830B}" type="presParOf" srcId="{07276F38-8043-4C8D-9CBE-E10ACE09A1E5}" destId="{0BB5B170-82B8-4E45-862E-EE9EC96314B4}" srcOrd="9" destOrd="0" presId="urn:microsoft.com/office/officeart/2005/8/layout/radial6"/>
    <dgm:cxn modelId="{A6C7C61D-41E5-4919-B4BF-C9614168AB97}" type="presParOf" srcId="{07276F38-8043-4C8D-9CBE-E10ACE09A1E5}" destId="{C1DC7E16-85F7-445D-80C4-1820442B2114}" srcOrd="10" destOrd="0" presId="urn:microsoft.com/office/officeart/2005/8/layout/radial6"/>
    <dgm:cxn modelId="{E4A9EAB1-4997-4F86-9E61-95A699BFD845}" type="presParOf" srcId="{07276F38-8043-4C8D-9CBE-E10ACE09A1E5}" destId="{2178EF41-87E0-42C3-83B1-675EE1AE6E6E}" srcOrd="11" destOrd="0" presId="urn:microsoft.com/office/officeart/2005/8/layout/radial6"/>
    <dgm:cxn modelId="{59464993-4F04-4A76-9E90-52F223E19FCD}" type="presParOf" srcId="{07276F38-8043-4C8D-9CBE-E10ACE09A1E5}" destId="{80575179-BDA2-45BD-8341-DB9A23C16B9F}" srcOrd="12" destOrd="0" presId="urn:microsoft.com/office/officeart/2005/8/layout/radial6"/>
  </dgm:cxnLst>
  <dgm:bg/>
  <dgm:whole/>
</dgm:dataModel>
</file>

<file path=ppt/diagrams/data3.xml><?xml version="1.0" encoding="utf-8"?>
<dgm:dataModel xmlns:dgm="http://schemas.openxmlformats.org/drawingml/2006/diagram" xmlns:a="http://schemas.openxmlformats.org/drawingml/2006/main">
  <dgm:ptLst>
    <dgm:pt modelId="{3A9B2126-306A-429E-97B4-35AA2FEF52E9}" type="doc">
      <dgm:prSet loTypeId="urn:microsoft.com/office/officeart/2005/8/layout/radial6" loCatId="relationship" qsTypeId="urn:microsoft.com/office/officeart/2005/8/quickstyle/simple1" qsCatId="simple" csTypeId="urn:microsoft.com/office/officeart/2005/8/colors/colorful5" csCatId="colorful" phldr="1"/>
      <dgm:spPr/>
      <dgm:t>
        <a:bodyPr/>
        <a:lstStyle/>
        <a:p>
          <a:endParaRPr lang="en-US"/>
        </a:p>
      </dgm:t>
    </dgm:pt>
    <dgm:pt modelId="{B0E01B12-B23E-4A5A-8332-2148425E57E2}">
      <dgm:prSet phldrT="[Text]" phldr="1"/>
      <dgm:spPr/>
      <dgm:t>
        <a:bodyPr/>
        <a:lstStyle/>
        <a:p>
          <a:endParaRPr lang="en-US" dirty="0"/>
        </a:p>
      </dgm:t>
    </dgm:pt>
    <dgm:pt modelId="{AD1C7EF4-D165-4940-97BE-BF4E9FBA8FBF}" type="parTrans" cxnId="{8C7048BB-5908-4B7B-A14D-7A6E40C8ACE5}">
      <dgm:prSet/>
      <dgm:spPr/>
      <dgm:t>
        <a:bodyPr/>
        <a:lstStyle/>
        <a:p>
          <a:endParaRPr lang="en-US"/>
        </a:p>
      </dgm:t>
    </dgm:pt>
    <dgm:pt modelId="{BE4C4D98-89C8-44CC-B28C-E848F7ED715C}" type="sibTrans" cxnId="{8C7048BB-5908-4B7B-A14D-7A6E40C8ACE5}">
      <dgm:prSet/>
      <dgm:spPr/>
      <dgm:t>
        <a:bodyPr/>
        <a:lstStyle/>
        <a:p>
          <a:endParaRPr lang="en-US"/>
        </a:p>
      </dgm:t>
    </dgm:pt>
    <dgm:pt modelId="{E295A1FD-DB02-40C4-8567-1908A9AEE7EA}">
      <dgm:prSet phldrT="[Text]" custT="1"/>
      <dgm:spPr/>
      <dgm:t>
        <a:bodyPr/>
        <a:lstStyle/>
        <a:p>
          <a:r>
            <a:rPr lang="gu-IN" sz="1200" b="1" dirty="0" smtClean="0">
              <a:solidFill>
                <a:srgbClr val="FF0000"/>
              </a:solidFill>
            </a:rPr>
            <a:t>આચાર્યશ્રી</a:t>
          </a:r>
          <a:endParaRPr lang="en-US" sz="1200" b="1" dirty="0">
            <a:solidFill>
              <a:srgbClr val="FF0000"/>
            </a:solidFill>
          </a:endParaRPr>
        </a:p>
      </dgm:t>
    </dgm:pt>
    <dgm:pt modelId="{40D21957-69D6-4E68-A941-CF6B9D1496F7}" type="parTrans" cxnId="{3E4BEFFB-5BB1-488D-9D58-6CA774BBB63D}">
      <dgm:prSet/>
      <dgm:spPr/>
      <dgm:t>
        <a:bodyPr/>
        <a:lstStyle/>
        <a:p>
          <a:endParaRPr lang="en-US"/>
        </a:p>
      </dgm:t>
    </dgm:pt>
    <dgm:pt modelId="{48C571E3-5EA5-4711-9554-FBA1AC6AC604}" type="sibTrans" cxnId="{3E4BEFFB-5BB1-488D-9D58-6CA774BBB63D}">
      <dgm:prSet/>
      <dgm:spPr/>
      <dgm:t>
        <a:bodyPr/>
        <a:lstStyle/>
        <a:p>
          <a:endParaRPr lang="en-US"/>
        </a:p>
      </dgm:t>
    </dgm:pt>
    <dgm:pt modelId="{AF129C5A-1C7D-4D9F-88E0-17B85C384376}">
      <dgm:prSet phldrT="[Text]" phldr="1"/>
      <dgm:spPr/>
      <dgm:t>
        <a:bodyPr/>
        <a:lstStyle/>
        <a:p>
          <a:endParaRPr lang="en-US" dirty="0"/>
        </a:p>
      </dgm:t>
    </dgm:pt>
    <dgm:pt modelId="{14D86700-5D42-4537-811D-D8728787F7FF}" type="parTrans" cxnId="{356484DF-2F66-4A7C-AAA8-E2A37ABE21DF}">
      <dgm:prSet/>
      <dgm:spPr/>
      <dgm:t>
        <a:bodyPr/>
        <a:lstStyle/>
        <a:p>
          <a:endParaRPr lang="en-US"/>
        </a:p>
      </dgm:t>
    </dgm:pt>
    <dgm:pt modelId="{708D1AF5-A4BD-4ADC-A416-ABDC1E19EC23}" type="sibTrans" cxnId="{356484DF-2F66-4A7C-AAA8-E2A37ABE21DF}">
      <dgm:prSet/>
      <dgm:spPr/>
      <dgm:t>
        <a:bodyPr/>
        <a:lstStyle/>
        <a:p>
          <a:endParaRPr lang="en-US"/>
        </a:p>
      </dgm:t>
    </dgm:pt>
    <dgm:pt modelId="{6BC96C25-4E63-4121-86D8-504A620C9818}">
      <dgm:prSet phldrT="[Text]" custT="1"/>
      <dgm:spPr/>
      <dgm:t>
        <a:bodyPr/>
        <a:lstStyle/>
        <a:p>
          <a:r>
            <a:rPr lang="gu-IN" sz="1100" b="1" dirty="0" smtClean="0">
              <a:solidFill>
                <a:srgbClr val="FFFF00"/>
              </a:solidFill>
            </a:rPr>
            <a:t>શ્રી ભાસ્કરરાવ જી. પટેલ </a:t>
          </a:r>
          <a:endParaRPr lang="en-US" sz="1100" b="1" dirty="0">
            <a:solidFill>
              <a:srgbClr val="FFFF00"/>
            </a:solidFill>
          </a:endParaRPr>
        </a:p>
      </dgm:t>
    </dgm:pt>
    <dgm:pt modelId="{73F217DE-FA17-452F-821E-44C61644EA67}" type="parTrans" cxnId="{ADDF8AC8-DFF4-4338-AB3B-6A3A2B1C2848}">
      <dgm:prSet/>
      <dgm:spPr/>
      <dgm:t>
        <a:bodyPr/>
        <a:lstStyle/>
        <a:p>
          <a:endParaRPr lang="en-US"/>
        </a:p>
      </dgm:t>
    </dgm:pt>
    <dgm:pt modelId="{6BAFB569-AC52-411F-90A6-BE48346502F2}" type="sibTrans" cxnId="{ADDF8AC8-DFF4-4338-AB3B-6A3A2B1C2848}">
      <dgm:prSet/>
      <dgm:spPr/>
      <dgm:t>
        <a:bodyPr/>
        <a:lstStyle/>
        <a:p>
          <a:endParaRPr lang="en-US"/>
        </a:p>
      </dgm:t>
    </dgm:pt>
    <dgm:pt modelId="{91578C83-AA79-4EF8-8239-8C3FDF069EFC}">
      <dgm:prSet phldrT="[Text]" custT="1"/>
      <dgm:spPr/>
      <dgm:t>
        <a:bodyPr/>
        <a:lstStyle/>
        <a:p>
          <a:r>
            <a:rPr lang="gu-IN" sz="1200" b="1" dirty="0" smtClean="0"/>
            <a:t>દાખલ તારીખ ૦૧/૦૮/૯</a:t>
          </a:r>
          <a:r>
            <a:rPr lang="gu-IN" sz="1100" b="1" dirty="0" smtClean="0"/>
            <a:t>૮</a:t>
          </a:r>
          <a:endParaRPr lang="en-US" sz="800" b="1" dirty="0"/>
        </a:p>
      </dgm:t>
    </dgm:pt>
    <dgm:pt modelId="{D9DA42F5-8D4A-4367-905F-1F98FDA2F9E7}" type="parTrans" cxnId="{D78CF637-C08A-42C7-98A3-ADF3A9ECD436}">
      <dgm:prSet/>
      <dgm:spPr/>
      <dgm:t>
        <a:bodyPr/>
        <a:lstStyle/>
        <a:p>
          <a:endParaRPr lang="en-US"/>
        </a:p>
      </dgm:t>
    </dgm:pt>
    <dgm:pt modelId="{24E90C8A-B19E-43E5-8082-39F3115F8981}" type="sibTrans" cxnId="{D78CF637-C08A-42C7-98A3-ADF3A9ECD436}">
      <dgm:prSet/>
      <dgm:spPr/>
      <dgm:t>
        <a:bodyPr/>
        <a:lstStyle/>
        <a:p>
          <a:endParaRPr lang="en-US"/>
        </a:p>
      </dgm:t>
    </dgm:pt>
    <dgm:pt modelId="{07276F38-8043-4C8D-9CBE-E10ACE09A1E5}" type="pres">
      <dgm:prSet presAssocID="{3A9B2126-306A-429E-97B4-35AA2FEF52E9}" presName="Name0" presStyleCnt="0">
        <dgm:presLayoutVars>
          <dgm:chMax val="1"/>
          <dgm:dir/>
          <dgm:animLvl val="ctr"/>
          <dgm:resizeHandles val="exact"/>
        </dgm:presLayoutVars>
      </dgm:prSet>
      <dgm:spPr/>
      <dgm:t>
        <a:bodyPr/>
        <a:lstStyle/>
        <a:p>
          <a:endParaRPr lang="en-US"/>
        </a:p>
      </dgm:t>
    </dgm:pt>
    <dgm:pt modelId="{F512BBCD-70B6-43B4-ABFD-8E06C0FB81C8}" type="pres">
      <dgm:prSet presAssocID="{B0E01B12-B23E-4A5A-8332-2148425E57E2}" presName="centerShape" presStyleLbl="node0" presStyleIdx="0" presStyleCnt="1"/>
      <dgm:spPr/>
      <dgm:t>
        <a:bodyPr/>
        <a:lstStyle/>
        <a:p>
          <a:endParaRPr lang="en-US"/>
        </a:p>
      </dgm:t>
    </dgm:pt>
    <dgm:pt modelId="{3D65104A-441B-4AF5-AFCD-E3E138544D7A}" type="pres">
      <dgm:prSet presAssocID="{E295A1FD-DB02-40C4-8567-1908A9AEE7EA}" presName="node" presStyleLbl="node1" presStyleIdx="0" presStyleCnt="4">
        <dgm:presLayoutVars>
          <dgm:bulletEnabled val="1"/>
        </dgm:presLayoutVars>
      </dgm:prSet>
      <dgm:spPr/>
      <dgm:t>
        <a:bodyPr/>
        <a:lstStyle/>
        <a:p>
          <a:endParaRPr lang="en-US"/>
        </a:p>
      </dgm:t>
    </dgm:pt>
    <dgm:pt modelId="{C1BA567B-BFF5-48A5-94EC-CA916558B1B5}" type="pres">
      <dgm:prSet presAssocID="{E295A1FD-DB02-40C4-8567-1908A9AEE7EA}" presName="dummy" presStyleCnt="0"/>
      <dgm:spPr/>
      <dgm:t>
        <a:bodyPr/>
        <a:lstStyle/>
        <a:p>
          <a:endParaRPr lang="en-US"/>
        </a:p>
      </dgm:t>
    </dgm:pt>
    <dgm:pt modelId="{B612C095-A0B3-43B3-99AB-B0A1F008C66F}" type="pres">
      <dgm:prSet presAssocID="{48C571E3-5EA5-4711-9554-FBA1AC6AC604}" presName="sibTrans" presStyleLbl="sibTrans2D1" presStyleIdx="0" presStyleCnt="4"/>
      <dgm:spPr/>
      <dgm:t>
        <a:bodyPr/>
        <a:lstStyle/>
        <a:p>
          <a:endParaRPr lang="en-US"/>
        </a:p>
      </dgm:t>
    </dgm:pt>
    <dgm:pt modelId="{5E2F438D-9A8B-44DA-ADC7-101359A4CA33}" type="pres">
      <dgm:prSet presAssocID="{AF129C5A-1C7D-4D9F-88E0-17B85C384376}" presName="node" presStyleLbl="node1" presStyleIdx="1" presStyleCnt="4">
        <dgm:presLayoutVars>
          <dgm:bulletEnabled val="1"/>
        </dgm:presLayoutVars>
      </dgm:prSet>
      <dgm:spPr/>
      <dgm:t>
        <a:bodyPr/>
        <a:lstStyle/>
        <a:p>
          <a:endParaRPr lang="en-US"/>
        </a:p>
      </dgm:t>
    </dgm:pt>
    <dgm:pt modelId="{83015560-14E1-4105-9936-46430BCFAD9D}" type="pres">
      <dgm:prSet presAssocID="{AF129C5A-1C7D-4D9F-88E0-17B85C384376}" presName="dummy" presStyleCnt="0"/>
      <dgm:spPr/>
      <dgm:t>
        <a:bodyPr/>
        <a:lstStyle/>
        <a:p>
          <a:endParaRPr lang="en-US"/>
        </a:p>
      </dgm:t>
    </dgm:pt>
    <dgm:pt modelId="{9F454A00-CEFF-4DE0-B47A-4EC4FD97412E}" type="pres">
      <dgm:prSet presAssocID="{708D1AF5-A4BD-4ADC-A416-ABDC1E19EC23}" presName="sibTrans" presStyleLbl="sibTrans2D1" presStyleIdx="1" presStyleCnt="4"/>
      <dgm:spPr/>
      <dgm:t>
        <a:bodyPr/>
        <a:lstStyle/>
        <a:p>
          <a:endParaRPr lang="en-US"/>
        </a:p>
      </dgm:t>
    </dgm:pt>
    <dgm:pt modelId="{4036F0DC-3E97-4A0F-85DC-3F820257E45D}" type="pres">
      <dgm:prSet presAssocID="{6BC96C25-4E63-4121-86D8-504A620C9818}" presName="node" presStyleLbl="node1" presStyleIdx="2" presStyleCnt="4">
        <dgm:presLayoutVars>
          <dgm:bulletEnabled val="1"/>
        </dgm:presLayoutVars>
      </dgm:prSet>
      <dgm:spPr/>
      <dgm:t>
        <a:bodyPr/>
        <a:lstStyle/>
        <a:p>
          <a:endParaRPr lang="en-US"/>
        </a:p>
      </dgm:t>
    </dgm:pt>
    <dgm:pt modelId="{66CDAF29-CD4E-4A5C-90A8-F94C04A8D3F1}" type="pres">
      <dgm:prSet presAssocID="{6BC96C25-4E63-4121-86D8-504A620C9818}" presName="dummy" presStyleCnt="0"/>
      <dgm:spPr/>
      <dgm:t>
        <a:bodyPr/>
        <a:lstStyle/>
        <a:p>
          <a:endParaRPr lang="en-US"/>
        </a:p>
      </dgm:t>
    </dgm:pt>
    <dgm:pt modelId="{0BB5B170-82B8-4E45-862E-EE9EC96314B4}" type="pres">
      <dgm:prSet presAssocID="{6BAFB569-AC52-411F-90A6-BE48346502F2}" presName="sibTrans" presStyleLbl="sibTrans2D1" presStyleIdx="2" presStyleCnt="4"/>
      <dgm:spPr/>
      <dgm:t>
        <a:bodyPr/>
        <a:lstStyle/>
        <a:p>
          <a:endParaRPr lang="en-US"/>
        </a:p>
      </dgm:t>
    </dgm:pt>
    <dgm:pt modelId="{C1DC7E16-85F7-445D-80C4-1820442B2114}" type="pres">
      <dgm:prSet presAssocID="{91578C83-AA79-4EF8-8239-8C3FDF069EFC}" presName="node" presStyleLbl="node1" presStyleIdx="3" presStyleCnt="4">
        <dgm:presLayoutVars>
          <dgm:bulletEnabled val="1"/>
        </dgm:presLayoutVars>
      </dgm:prSet>
      <dgm:spPr/>
      <dgm:t>
        <a:bodyPr/>
        <a:lstStyle/>
        <a:p>
          <a:endParaRPr lang="en-US"/>
        </a:p>
      </dgm:t>
    </dgm:pt>
    <dgm:pt modelId="{2178EF41-87E0-42C3-83B1-675EE1AE6E6E}" type="pres">
      <dgm:prSet presAssocID="{91578C83-AA79-4EF8-8239-8C3FDF069EFC}" presName="dummy" presStyleCnt="0"/>
      <dgm:spPr/>
      <dgm:t>
        <a:bodyPr/>
        <a:lstStyle/>
        <a:p>
          <a:endParaRPr lang="en-US"/>
        </a:p>
      </dgm:t>
    </dgm:pt>
    <dgm:pt modelId="{80575179-BDA2-45BD-8341-DB9A23C16B9F}" type="pres">
      <dgm:prSet presAssocID="{24E90C8A-B19E-43E5-8082-39F3115F8981}" presName="sibTrans" presStyleLbl="sibTrans2D1" presStyleIdx="3" presStyleCnt="4"/>
      <dgm:spPr/>
      <dgm:t>
        <a:bodyPr/>
        <a:lstStyle/>
        <a:p>
          <a:endParaRPr lang="en-US"/>
        </a:p>
      </dgm:t>
    </dgm:pt>
  </dgm:ptLst>
  <dgm:cxnLst>
    <dgm:cxn modelId="{ADDF8AC8-DFF4-4338-AB3B-6A3A2B1C2848}" srcId="{B0E01B12-B23E-4A5A-8332-2148425E57E2}" destId="{6BC96C25-4E63-4121-86D8-504A620C9818}" srcOrd="2" destOrd="0" parTransId="{73F217DE-FA17-452F-821E-44C61644EA67}" sibTransId="{6BAFB569-AC52-411F-90A6-BE48346502F2}"/>
    <dgm:cxn modelId="{0EC23E10-5C04-4266-ABB6-72E18F64D139}" type="presOf" srcId="{E295A1FD-DB02-40C4-8567-1908A9AEE7EA}" destId="{3D65104A-441B-4AF5-AFCD-E3E138544D7A}" srcOrd="0" destOrd="0" presId="urn:microsoft.com/office/officeart/2005/8/layout/radial6"/>
    <dgm:cxn modelId="{ACAD0475-5401-4AB4-B5CE-9D1CF54B6BF7}" type="presOf" srcId="{6BAFB569-AC52-411F-90A6-BE48346502F2}" destId="{0BB5B170-82B8-4E45-862E-EE9EC96314B4}" srcOrd="0" destOrd="0" presId="urn:microsoft.com/office/officeart/2005/8/layout/radial6"/>
    <dgm:cxn modelId="{3E4BEFFB-5BB1-488D-9D58-6CA774BBB63D}" srcId="{B0E01B12-B23E-4A5A-8332-2148425E57E2}" destId="{E295A1FD-DB02-40C4-8567-1908A9AEE7EA}" srcOrd="0" destOrd="0" parTransId="{40D21957-69D6-4E68-A941-CF6B9D1496F7}" sibTransId="{48C571E3-5EA5-4711-9554-FBA1AC6AC604}"/>
    <dgm:cxn modelId="{356484DF-2F66-4A7C-AAA8-E2A37ABE21DF}" srcId="{B0E01B12-B23E-4A5A-8332-2148425E57E2}" destId="{AF129C5A-1C7D-4D9F-88E0-17B85C384376}" srcOrd="1" destOrd="0" parTransId="{14D86700-5D42-4537-811D-D8728787F7FF}" sibTransId="{708D1AF5-A4BD-4ADC-A416-ABDC1E19EC23}"/>
    <dgm:cxn modelId="{0D0E62E2-0A64-4DEC-B4C0-519BE3F7A671}" type="presOf" srcId="{24E90C8A-B19E-43E5-8082-39F3115F8981}" destId="{80575179-BDA2-45BD-8341-DB9A23C16B9F}" srcOrd="0" destOrd="0" presId="urn:microsoft.com/office/officeart/2005/8/layout/radial6"/>
    <dgm:cxn modelId="{E9EEAE06-3E91-4583-A7AF-92EE89992F86}" type="presOf" srcId="{48C571E3-5EA5-4711-9554-FBA1AC6AC604}" destId="{B612C095-A0B3-43B3-99AB-B0A1F008C66F}" srcOrd="0" destOrd="0" presId="urn:microsoft.com/office/officeart/2005/8/layout/radial6"/>
    <dgm:cxn modelId="{D78CF637-C08A-42C7-98A3-ADF3A9ECD436}" srcId="{B0E01B12-B23E-4A5A-8332-2148425E57E2}" destId="{91578C83-AA79-4EF8-8239-8C3FDF069EFC}" srcOrd="3" destOrd="0" parTransId="{D9DA42F5-8D4A-4367-905F-1F98FDA2F9E7}" sibTransId="{24E90C8A-B19E-43E5-8082-39F3115F8981}"/>
    <dgm:cxn modelId="{8C7048BB-5908-4B7B-A14D-7A6E40C8ACE5}" srcId="{3A9B2126-306A-429E-97B4-35AA2FEF52E9}" destId="{B0E01B12-B23E-4A5A-8332-2148425E57E2}" srcOrd="0" destOrd="0" parTransId="{AD1C7EF4-D165-4940-97BE-BF4E9FBA8FBF}" sibTransId="{BE4C4D98-89C8-44CC-B28C-E848F7ED715C}"/>
    <dgm:cxn modelId="{9162710A-B051-493A-8078-AD3E976C3C94}" type="presOf" srcId="{3A9B2126-306A-429E-97B4-35AA2FEF52E9}" destId="{07276F38-8043-4C8D-9CBE-E10ACE09A1E5}" srcOrd="0" destOrd="0" presId="urn:microsoft.com/office/officeart/2005/8/layout/radial6"/>
    <dgm:cxn modelId="{5D5025C3-FC4B-4D35-8C92-CC4B81786AA9}" type="presOf" srcId="{AF129C5A-1C7D-4D9F-88E0-17B85C384376}" destId="{5E2F438D-9A8B-44DA-ADC7-101359A4CA33}" srcOrd="0" destOrd="0" presId="urn:microsoft.com/office/officeart/2005/8/layout/radial6"/>
    <dgm:cxn modelId="{1617A18B-7949-49C7-8D0F-A22FA39E8DAB}" type="presOf" srcId="{708D1AF5-A4BD-4ADC-A416-ABDC1E19EC23}" destId="{9F454A00-CEFF-4DE0-B47A-4EC4FD97412E}" srcOrd="0" destOrd="0" presId="urn:microsoft.com/office/officeart/2005/8/layout/radial6"/>
    <dgm:cxn modelId="{7F365273-F9D9-453C-B305-E5B224860CF7}" type="presOf" srcId="{B0E01B12-B23E-4A5A-8332-2148425E57E2}" destId="{F512BBCD-70B6-43B4-ABFD-8E06C0FB81C8}" srcOrd="0" destOrd="0" presId="urn:microsoft.com/office/officeart/2005/8/layout/radial6"/>
    <dgm:cxn modelId="{59800A47-5541-4E58-8E18-05E102E81C3E}" type="presOf" srcId="{6BC96C25-4E63-4121-86D8-504A620C9818}" destId="{4036F0DC-3E97-4A0F-85DC-3F820257E45D}" srcOrd="0" destOrd="0" presId="urn:microsoft.com/office/officeart/2005/8/layout/radial6"/>
    <dgm:cxn modelId="{40792554-9F63-4140-B129-EB8EAE47D2A6}" type="presOf" srcId="{91578C83-AA79-4EF8-8239-8C3FDF069EFC}" destId="{C1DC7E16-85F7-445D-80C4-1820442B2114}" srcOrd="0" destOrd="0" presId="urn:microsoft.com/office/officeart/2005/8/layout/radial6"/>
    <dgm:cxn modelId="{16109E17-8402-4A9F-A983-7BCC24DACF6D}" type="presParOf" srcId="{07276F38-8043-4C8D-9CBE-E10ACE09A1E5}" destId="{F512BBCD-70B6-43B4-ABFD-8E06C0FB81C8}" srcOrd="0" destOrd="0" presId="urn:microsoft.com/office/officeart/2005/8/layout/radial6"/>
    <dgm:cxn modelId="{F0E865B3-A9EA-485B-A2D4-115FFF9AE121}" type="presParOf" srcId="{07276F38-8043-4C8D-9CBE-E10ACE09A1E5}" destId="{3D65104A-441B-4AF5-AFCD-E3E138544D7A}" srcOrd="1" destOrd="0" presId="urn:microsoft.com/office/officeart/2005/8/layout/radial6"/>
    <dgm:cxn modelId="{F7E7AB6B-9C39-40D4-A3CF-6773361D6007}" type="presParOf" srcId="{07276F38-8043-4C8D-9CBE-E10ACE09A1E5}" destId="{C1BA567B-BFF5-48A5-94EC-CA916558B1B5}" srcOrd="2" destOrd="0" presId="urn:microsoft.com/office/officeart/2005/8/layout/radial6"/>
    <dgm:cxn modelId="{044485EB-E99F-4D23-9A2C-E62FA241CF01}" type="presParOf" srcId="{07276F38-8043-4C8D-9CBE-E10ACE09A1E5}" destId="{B612C095-A0B3-43B3-99AB-B0A1F008C66F}" srcOrd="3" destOrd="0" presId="urn:microsoft.com/office/officeart/2005/8/layout/radial6"/>
    <dgm:cxn modelId="{26350C95-6B2E-4AE8-B0E5-8EAB20EA5271}" type="presParOf" srcId="{07276F38-8043-4C8D-9CBE-E10ACE09A1E5}" destId="{5E2F438D-9A8B-44DA-ADC7-101359A4CA33}" srcOrd="4" destOrd="0" presId="urn:microsoft.com/office/officeart/2005/8/layout/radial6"/>
    <dgm:cxn modelId="{48EE5184-E923-4A63-88D8-4BBC658C2FB7}" type="presParOf" srcId="{07276F38-8043-4C8D-9CBE-E10ACE09A1E5}" destId="{83015560-14E1-4105-9936-46430BCFAD9D}" srcOrd="5" destOrd="0" presId="urn:microsoft.com/office/officeart/2005/8/layout/radial6"/>
    <dgm:cxn modelId="{87CFA805-BEDD-41AD-8664-E66B42E1544B}" type="presParOf" srcId="{07276F38-8043-4C8D-9CBE-E10ACE09A1E5}" destId="{9F454A00-CEFF-4DE0-B47A-4EC4FD97412E}" srcOrd="6" destOrd="0" presId="urn:microsoft.com/office/officeart/2005/8/layout/radial6"/>
    <dgm:cxn modelId="{C1C18782-832C-411B-8D97-904580567F78}" type="presParOf" srcId="{07276F38-8043-4C8D-9CBE-E10ACE09A1E5}" destId="{4036F0DC-3E97-4A0F-85DC-3F820257E45D}" srcOrd="7" destOrd="0" presId="urn:microsoft.com/office/officeart/2005/8/layout/radial6"/>
    <dgm:cxn modelId="{A15C6A34-75E5-45B2-8512-47F95D05A328}" type="presParOf" srcId="{07276F38-8043-4C8D-9CBE-E10ACE09A1E5}" destId="{66CDAF29-CD4E-4A5C-90A8-F94C04A8D3F1}" srcOrd="8" destOrd="0" presId="urn:microsoft.com/office/officeart/2005/8/layout/radial6"/>
    <dgm:cxn modelId="{D5922915-3763-400E-AB9F-19877FAE9078}" type="presParOf" srcId="{07276F38-8043-4C8D-9CBE-E10ACE09A1E5}" destId="{0BB5B170-82B8-4E45-862E-EE9EC96314B4}" srcOrd="9" destOrd="0" presId="urn:microsoft.com/office/officeart/2005/8/layout/radial6"/>
    <dgm:cxn modelId="{240C09B4-1FCC-4D4D-A328-03662501A37C}" type="presParOf" srcId="{07276F38-8043-4C8D-9CBE-E10ACE09A1E5}" destId="{C1DC7E16-85F7-445D-80C4-1820442B2114}" srcOrd="10" destOrd="0" presId="urn:microsoft.com/office/officeart/2005/8/layout/radial6"/>
    <dgm:cxn modelId="{3400568A-6899-4CC6-90E4-00687451A439}" type="presParOf" srcId="{07276F38-8043-4C8D-9CBE-E10ACE09A1E5}" destId="{2178EF41-87E0-42C3-83B1-675EE1AE6E6E}" srcOrd="11" destOrd="0" presId="urn:microsoft.com/office/officeart/2005/8/layout/radial6"/>
    <dgm:cxn modelId="{6140906E-3C09-4A4B-A159-7BD7C3F7B5A3}" type="presParOf" srcId="{07276F38-8043-4C8D-9CBE-E10ACE09A1E5}" destId="{80575179-BDA2-45BD-8341-DB9A23C16B9F}" srcOrd="12" destOrd="0" presId="urn:microsoft.com/office/officeart/2005/8/layout/radial6"/>
  </dgm:cxnLst>
  <dgm:bg/>
  <dgm:whole/>
</dgm:dataModel>
</file>

<file path=ppt/diagrams/data4.xml><?xml version="1.0" encoding="utf-8"?>
<dgm:dataModel xmlns:dgm="http://schemas.openxmlformats.org/drawingml/2006/diagram" xmlns:a="http://schemas.openxmlformats.org/drawingml/2006/main">
  <dgm:ptLst>
    <dgm:pt modelId="{3A9B2126-306A-429E-97B4-35AA2FEF52E9}" type="doc">
      <dgm:prSet loTypeId="urn:microsoft.com/office/officeart/2005/8/layout/radial6" loCatId="relationship" qsTypeId="urn:microsoft.com/office/officeart/2005/8/quickstyle/simple1" qsCatId="simple" csTypeId="urn:microsoft.com/office/officeart/2005/8/colors/colorful2" csCatId="colorful" phldr="1"/>
      <dgm:spPr/>
      <dgm:t>
        <a:bodyPr/>
        <a:lstStyle/>
        <a:p>
          <a:endParaRPr lang="en-US"/>
        </a:p>
      </dgm:t>
    </dgm:pt>
    <dgm:pt modelId="{B0E01B12-B23E-4A5A-8332-2148425E57E2}">
      <dgm:prSet phldrT="[Text]" phldr="1"/>
      <dgm:spPr/>
      <dgm:t>
        <a:bodyPr/>
        <a:lstStyle/>
        <a:p>
          <a:endParaRPr lang="en-US" dirty="0"/>
        </a:p>
      </dgm:t>
    </dgm:pt>
    <dgm:pt modelId="{AD1C7EF4-D165-4940-97BE-BF4E9FBA8FBF}" type="parTrans" cxnId="{8C7048BB-5908-4B7B-A14D-7A6E40C8ACE5}">
      <dgm:prSet/>
      <dgm:spPr/>
      <dgm:t>
        <a:bodyPr/>
        <a:lstStyle/>
        <a:p>
          <a:endParaRPr lang="en-US"/>
        </a:p>
      </dgm:t>
    </dgm:pt>
    <dgm:pt modelId="{BE4C4D98-89C8-44CC-B28C-E848F7ED715C}" type="sibTrans" cxnId="{8C7048BB-5908-4B7B-A14D-7A6E40C8ACE5}">
      <dgm:prSet/>
      <dgm:spPr/>
      <dgm:t>
        <a:bodyPr/>
        <a:lstStyle/>
        <a:p>
          <a:endParaRPr lang="en-US"/>
        </a:p>
      </dgm:t>
    </dgm:pt>
    <dgm:pt modelId="{E295A1FD-DB02-40C4-8567-1908A9AEE7EA}">
      <dgm:prSet phldrT="[Text]"/>
      <dgm:spPr/>
      <dgm:t>
        <a:bodyPr/>
        <a:lstStyle/>
        <a:p>
          <a:r>
            <a:rPr lang="gu-IN" dirty="0" smtClean="0"/>
            <a:t>માજી આચાર્યશ્રી</a:t>
          </a:r>
          <a:endParaRPr lang="en-US" dirty="0"/>
        </a:p>
      </dgm:t>
    </dgm:pt>
    <dgm:pt modelId="{40D21957-69D6-4E68-A941-CF6B9D1496F7}" type="parTrans" cxnId="{3E4BEFFB-5BB1-488D-9D58-6CA774BBB63D}">
      <dgm:prSet/>
      <dgm:spPr/>
      <dgm:t>
        <a:bodyPr/>
        <a:lstStyle/>
        <a:p>
          <a:endParaRPr lang="en-US"/>
        </a:p>
      </dgm:t>
    </dgm:pt>
    <dgm:pt modelId="{48C571E3-5EA5-4711-9554-FBA1AC6AC604}" type="sibTrans" cxnId="{3E4BEFFB-5BB1-488D-9D58-6CA774BBB63D}">
      <dgm:prSet/>
      <dgm:spPr/>
      <dgm:t>
        <a:bodyPr/>
        <a:lstStyle/>
        <a:p>
          <a:endParaRPr lang="en-US"/>
        </a:p>
      </dgm:t>
    </dgm:pt>
    <dgm:pt modelId="{AF129C5A-1C7D-4D9F-88E0-17B85C384376}">
      <dgm:prSet phldrT="[Text]" custT="1"/>
      <dgm:spPr/>
      <dgm:t>
        <a:bodyPr/>
        <a:lstStyle/>
        <a:p>
          <a:r>
            <a:rPr lang="gu-IN" sz="1200" b="1" dirty="0" smtClean="0">
              <a:solidFill>
                <a:schemeClr val="tx1"/>
              </a:solidFill>
            </a:rPr>
            <a:t>નિવૃત્તિ તારીખ ૩૧/૦૫/૯૮</a:t>
          </a:r>
          <a:endParaRPr lang="en-US" sz="1200" b="1" dirty="0">
            <a:solidFill>
              <a:schemeClr val="tx1"/>
            </a:solidFill>
          </a:endParaRPr>
        </a:p>
      </dgm:t>
    </dgm:pt>
    <dgm:pt modelId="{14D86700-5D42-4537-811D-D8728787F7FF}" type="parTrans" cxnId="{356484DF-2F66-4A7C-AAA8-E2A37ABE21DF}">
      <dgm:prSet/>
      <dgm:spPr/>
      <dgm:t>
        <a:bodyPr/>
        <a:lstStyle/>
        <a:p>
          <a:endParaRPr lang="en-US"/>
        </a:p>
      </dgm:t>
    </dgm:pt>
    <dgm:pt modelId="{708D1AF5-A4BD-4ADC-A416-ABDC1E19EC23}" type="sibTrans" cxnId="{356484DF-2F66-4A7C-AAA8-E2A37ABE21DF}">
      <dgm:prSet/>
      <dgm:spPr/>
      <dgm:t>
        <a:bodyPr/>
        <a:lstStyle/>
        <a:p>
          <a:endParaRPr lang="en-US"/>
        </a:p>
      </dgm:t>
    </dgm:pt>
    <dgm:pt modelId="{6BC96C25-4E63-4121-86D8-504A620C9818}">
      <dgm:prSet phldrT="[Text]" custT="1"/>
      <dgm:spPr/>
      <dgm:t>
        <a:bodyPr/>
        <a:lstStyle/>
        <a:p>
          <a:r>
            <a:rPr lang="gu-IN" sz="1200" b="1" dirty="0" smtClean="0">
              <a:solidFill>
                <a:srgbClr val="FF0066"/>
              </a:solidFill>
            </a:rPr>
            <a:t>શ્રી રમેશચંદ્ર એસ.શાહ </a:t>
          </a:r>
          <a:endParaRPr lang="en-US" sz="1200" b="1" dirty="0">
            <a:solidFill>
              <a:srgbClr val="FF0066"/>
            </a:solidFill>
          </a:endParaRPr>
        </a:p>
      </dgm:t>
    </dgm:pt>
    <dgm:pt modelId="{73F217DE-FA17-452F-821E-44C61644EA67}" type="parTrans" cxnId="{ADDF8AC8-DFF4-4338-AB3B-6A3A2B1C2848}">
      <dgm:prSet/>
      <dgm:spPr/>
      <dgm:t>
        <a:bodyPr/>
        <a:lstStyle/>
        <a:p>
          <a:endParaRPr lang="en-US"/>
        </a:p>
      </dgm:t>
    </dgm:pt>
    <dgm:pt modelId="{6BAFB569-AC52-411F-90A6-BE48346502F2}" type="sibTrans" cxnId="{ADDF8AC8-DFF4-4338-AB3B-6A3A2B1C2848}">
      <dgm:prSet/>
      <dgm:spPr/>
      <dgm:t>
        <a:bodyPr/>
        <a:lstStyle/>
        <a:p>
          <a:endParaRPr lang="en-US"/>
        </a:p>
      </dgm:t>
    </dgm:pt>
    <dgm:pt modelId="{91578C83-AA79-4EF8-8239-8C3FDF069EFC}">
      <dgm:prSet phldrT="[Text]" custT="1"/>
      <dgm:spPr/>
      <dgm:t>
        <a:bodyPr/>
        <a:lstStyle/>
        <a:p>
          <a:r>
            <a:rPr lang="gu-IN" sz="1200" b="1" dirty="0" smtClean="0">
              <a:solidFill>
                <a:srgbClr val="C000C0"/>
              </a:solidFill>
            </a:rPr>
            <a:t>દાખલ તારીખ ૦૧/૧૦/૮૮</a:t>
          </a:r>
          <a:endParaRPr lang="en-US" sz="1200" b="1" dirty="0">
            <a:solidFill>
              <a:srgbClr val="C000C0"/>
            </a:solidFill>
          </a:endParaRPr>
        </a:p>
      </dgm:t>
    </dgm:pt>
    <dgm:pt modelId="{D9DA42F5-8D4A-4367-905F-1F98FDA2F9E7}" type="parTrans" cxnId="{D78CF637-C08A-42C7-98A3-ADF3A9ECD436}">
      <dgm:prSet/>
      <dgm:spPr/>
      <dgm:t>
        <a:bodyPr/>
        <a:lstStyle/>
        <a:p>
          <a:endParaRPr lang="en-US"/>
        </a:p>
      </dgm:t>
    </dgm:pt>
    <dgm:pt modelId="{24E90C8A-B19E-43E5-8082-39F3115F8981}" type="sibTrans" cxnId="{D78CF637-C08A-42C7-98A3-ADF3A9ECD436}">
      <dgm:prSet/>
      <dgm:spPr/>
      <dgm:t>
        <a:bodyPr/>
        <a:lstStyle/>
        <a:p>
          <a:endParaRPr lang="en-US"/>
        </a:p>
      </dgm:t>
    </dgm:pt>
    <dgm:pt modelId="{07276F38-8043-4C8D-9CBE-E10ACE09A1E5}" type="pres">
      <dgm:prSet presAssocID="{3A9B2126-306A-429E-97B4-35AA2FEF52E9}" presName="Name0" presStyleCnt="0">
        <dgm:presLayoutVars>
          <dgm:chMax val="1"/>
          <dgm:dir/>
          <dgm:animLvl val="ctr"/>
          <dgm:resizeHandles val="exact"/>
        </dgm:presLayoutVars>
      </dgm:prSet>
      <dgm:spPr/>
      <dgm:t>
        <a:bodyPr/>
        <a:lstStyle/>
        <a:p>
          <a:endParaRPr lang="en-US"/>
        </a:p>
      </dgm:t>
    </dgm:pt>
    <dgm:pt modelId="{F512BBCD-70B6-43B4-ABFD-8E06C0FB81C8}" type="pres">
      <dgm:prSet presAssocID="{B0E01B12-B23E-4A5A-8332-2148425E57E2}" presName="centerShape" presStyleLbl="node0" presStyleIdx="0" presStyleCnt="1"/>
      <dgm:spPr/>
      <dgm:t>
        <a:bodyPr/>
        <a:lstStyle/>
        <a:p>
          <a:endParaRPr lang="en-US"/>
        </a:p>
      </dgm:t>
    </dgm:pt>
    <dgm:pt modelId="{3D65104A-441B-4AF5-AFCD-E3E138544D7A}" type="pres">
      <dgm:prSet presAssocID="{E295A1FD-DB02-40C4-8567-1908A9AEE7EA}" presName="node" presStyleLbl="node1" presStyleIdx="0" presStyleCnt="4">
        <dgm:presLayoutVars>
          <dgm:bulletEnabled val="1"/>
        </dgm:presLayoutVars>
      </dgm:prSet>
      <dgm:spPr/>
      <dgm:t>
        <a:bodyPr/>
        <a:lstStyle/>
        <a:p>
          <a:endParaRPr lang="en-US"/>
        </a:p>
      </dgm:t>
    </dgm:pt>
    <dgm:pt modelId="{C1BA567B-BFF5-48A5-94EC-CA916558B1B5}" type="pres">
      <dgm:prSet presAssocID="{E295A1FD-DB02-40C4-8567-1908A9AEE7EA}" presName="dummy" presStyleCnt="0"/>
      <dgm:spPr/>
      <dgm:t>
        <a:bodyPr/>
        <a:lstStyle/>
        <a:p>
          <a:endParaRPr lang="en-US"/>
        </a:p>
      </dgm:t>
    </dgm:pt>
    <dgm:pt modelId="{B612C095-A0B3-43B3-99AB-B0A1F008C66F}" type="pres">
      <dgm:prSet presAssocID="{48C571E3-5EA5-4711-9554-FBA1AC6AC604}" presName="sibTrans" presStyleLbl="sibTrans2D1" presStyleIdx="0" presStyleCnt="4"/>
      <dgm:spPr/>
      <dgm:t>
        <a:bodyPr/>
        <a:lstStyle/>
        <a:p>
          <a:endParaRPr lang="en-US"/>
        </a:p>
      </dgm:t>
    </dgm:pt>
    <dgm:pt modelId="{5E2F438D-9A8B-44DA-ADC7-101359A4CA33}" type="pres">
      <dgm:prSet presAssocID="{AF129C5A-1C7D-4D9F-88E0-17B85C384376}" presName="node" presStyleLbl="node1" presStyleIdx="1" presStyleCnt="4">
        <dgm:presLayoutVars>
          <dgm:bulletEnabled val="1"/>
        </dgm:presLayoutVars>
      </dgm:prSet>
      <dgm:spPr/>
      <dgm:t>
        <a:bodyPr/>
        <a:lstStyle/>
        <a:p>
          <a:endParaRPr lang="en-US"/>
        </a:p>
      </dgm:t>
    </dgm:pt>
    <dgm:pt modelId="{83015560-14E1-4105-9936-46430BCFAD9D}" type="pres">
      <dgm:prSet presAssocID="{AF129C5A-1C7D-4D9F-88E0-17B85C384376}" presName="dummy" presStyleCnt="0"/>
      <dgm:spPr/>
      <dgm:t>
        <a:bodyPr/>
        <a:lstStyle/>
        <a:p>
          <a:endParaRPr lang="en-US"/>
        </a:p>
      </dgm:t>
    </dgm:pt>
    <dgm:pt modelId="{9F454A00-CEFF-4DE0-B47A-4EC4FD97412E}" type="pres">
      <dgm:prSet presAssocID="{708D1AF5-A4BD-4ADC-A416-ABDC1E19EC23}" presName="sibTrans" presStyleLbl="sibTrans2D1" presStyleIdx="1" presStyleCnt="4"/>
      <dgm:spPr/>
      <dgm:t>
        <a:bodyPr/>
        <a:lstStyle/>
        <a:p>
          <a:endParaRPr lang="en-US"/>
        </a:p>
      </dgm:t>
    </dgm:pt>
    <dgm:pt modelId="{4036F0DC-3E97-4A0F-85DC-3F820257E45D}" type="pres">
      <dgm:prSet presAssocID="{6BC96C25-4E63-4121-86D8-504A620C9818}" presName="node" presStyleLbl="node1" presStyleIdx="2" presStyleCnt="4">
        <dgm:presLayoutVars>
          <dgm:bulletEnabled val="1"/>
        </dgm:presLayoutVars>
      </dgm:prSet>
      <dgm:spPr/>
      <dgm:t>
        <a:bodyPr/>
        <a:lstStyle/>
        <a:p>
          <a:endParaRPr lang="en-US"/>
        </a:p>
      </dgm:t>
    </dgm:pt>
    <dgm:pt modelId="{66CDAF29-CD4E-4A5C-90A8-F94C04A8D3F1}" type="pres">
      <dgm:prSet presAssocID="{6BC96C25-4E63-4121-86D8-504A620C9818}" presName="dummy" presStyleCnt="0"/>
      <dgm:spPr/>
      <dgm:t>
        <a:bodyPr/>
        <a:lstStyle/>
        <a:p>
          <a:endParaRPr lang="en-US"/>
        </a:p>
      </dgm:t>
    </dgm:pt>
    <dgm:pt modelId="{0BB5B170-82B8-4E45-862E-EE9EC96314B4}" type="pres">
      <dgm:prSet presAssocID="{6BAFB569-AC52-411F-90A6-BE48346502F2}" presName="sibTrans" presStyleLbl="sibTrans2D1" presStyleIdx="2" presStyleCnt="4"/>
      <dgm:spPr/>
      <dgm:t>
        <a:bodyPr/>
        <a:lstStyle/>
        <a:p>
          <a:endParaRPr lang="en-US"/>
        </a:p>
      </dgm:t>
    </dgm:pt>
    <dgm:pt modelId="{C1DC7E16-85F7-445D-80C4-1820442B2114}" type="pres">
      <dgm:prSet presAssocID="{91578C83-AA79-4EF8-8239-8C3FDF069EFC}" presName="node" presStyleLbl="node1" presStyleIdx="3" presStyleCnt="4">
        <dgm:presLayoutVars>
          <dgm:bulletEnabled val="1"/>
        </dgm:presLayoutVars>
      </dgm:prSet>
      <dgm:spPr/>
      <dgm:t>
        <a:bodyPr/>
        <a:lstStyle/>
        <a:p>
          <a:endParaRPr lang="en-US"/>
        </a:p>
      </dgm:t>
    </dgm:pt>
    <dgm:pt modelId="{2178EF41-87E0-42C3-83B1-675EE1AE6E6E}" type="pres">
      <dgm:prSet presAssocID="{91578C83-AA79-4EF8-8239-8C3FDF069EFC}" presName="dummy" presStyleCnt="0"/>
      <dgm:spPr/>
      <dgm:t>
        <a:bodyPr/>
        <a:lstStyle/>
        <a:p>
          <a:endParaRPr lang="en-US"/>
        </a:p>
      </dgm:t>
    </dgm:pt>
    <dgm:pt modelId="{80575179-BDA2-45BD-8341-DB9A23C16B9F}" type="pres">
      <dgm:prSet presAssocID="{24E90C8A-B19E-43E5-8082-39F3115F8981}" presName="sibTrans" presStyleLbl="sibTrans2D1" presStyleIdx="3" presStyleCnt="4"/>
      <dgm:spPr/>
      <dgm:t>
        <a:bodyPr/>
        <a:lstStyle/>
        <a:p>
          <a:endParaRPr lang="en-US"/>
        </a:p>
      </dgm:t>
    </dgm:pt>
  </dgm:ptLst>
  <dgm:cxnLst>
    <dgm:cxn modelId="{ADDF8AC8-DFF4-4338-AB3B-6A3A2B1C2848}" srcId="{B0E01B12-B23E-4A5A-8332-2148425E57E2}" destId="{6BC96C25-4E63-4121-86D8-504A620C9818}" srcOrd="2" destOrd="0" parTransId="{73F217DE-FA17-452F-821E-44C61644EA67}" sibTransId="{6BAFB569-AC52-411F-90A6-BE48346502F2}"/>
    <dgm:cxn modelId="{52454417-16AD-483A-A512-90C3535A2DAD}" type="presOf" srcId="{AF129C5A-1C7D-4D9F-88E0-17B85C384376}" destId="{5E2F438D-9A8B-44DA-ADC7-101359A4CA33}" srcOrd="0" destOrd="0" presId="urn:microsoft.com/office/officeart/2005/8/layout/radial6"/>
    <dgm:cxn modelId="{9BC730FE-4971-418E-AB47-C50A2BD86EAA}" type="presOf" srcId="{3A9B2126-306A-429E-97B4-35AA2FEF52E9}" destId="{07276F38-8043-4C8D-9CBE-E10ACE09A1E5}" srcOrd="0" destOrd="0" presId="urn:microsoft.com/office/officeart/2005/8/layout/radial6"/>
    <dgm:cxn modelId="{3E4BEFFB-5BB1-488D-9D58-6CA774BBB63D}" srcId="{B0E01B12-B23E-4A5A-8332-2148425E57E2}" destId="{E295A1FD-DB02-40C4-8567-1908A9AEE7EA}" srcOrd="0" destOrd="0" parTransId="{40D21957-69D6-4E68-A941-CF6B9D1496F7}" sibTransId="{48C571E3-5EA5-4711-9554-FBA1AC6AC604}"/>
    <dgm:cxn modelId="{333ACA36-EA8A-4BF7-BC15-08A1E085C74F}" type="presOf" srcId="{6BAFB569-AC52-411F-90A6-BE48346502F2}" destId="{0BB5B170-82B8-4E45-862E-EE9EC96314B4}" srcOrd="0" destOrd="0" presId="urn:microsoft.com/office/officeart/2005/8/layout/radial6"/>
    <dgm:cxn modelId="{356484DF-2F66-4A7C-AAA8-E2A37ABE21DF}" srcId="{B0E01B12-B23E-4A5A-8332-2148425E57E2}" destId="{AF129C5A-1C7D-4D9F-88E0-17B85C384376}" srcOrd="1" destOrd="0" parTransId="{14D86700-5D42-4537-811D-D8728787F7FF}" sibTransId="{708D1AF5-A4BD-4ADC-A416-ABDC1E19EC23}"/>
    <dgm:cxn modelId="{120849C4-7881-45DB-8CD4-30865ADBC26C}" type="presOf" srcId="{E295A1FD-DB02-40C4-8567-1908A9AEE7EA}" destId="{3D65104A-441B-4AF5-AFCD-E3E138544D7A}" srcOrd="0" destOrd="0" presId="urn:microsoft.com/office/officeart/2005/8/layout/radial6"/>
    <dgm:cxn modelId="{0B42DD29-71A3-4FF0-9E20-AF8C7591D94C}" type="presOf" srcId="{48C571E3-5EA5-4711-9554-FBA1AC6AC604}" destId="{B612C095-A0B3-43B3-99AB-B0A1F008C66F}" srcOrd="0" destOrd="0" presId="urn:microsoft.com/office/officeart/2005/8/layout/radial6"/>
    <dgm:cxn modelId="{B945AAA1-C9AD-4EAA-9196-EC39259A47F5}" type="presOf" srcId="{24E90C8A-B19E-43E5-8082-39F3115F8981}" destId="{80575179-BDA2-45BD-8341-DB9A23C16B9F}" srcOrd="0" destOrd="0" presId="urn:microsoft.com/office/officeart/2005/8/layout/radial6"/>
    <dgm:cxn modelId="{5107F387-041F-4994-AE3D-3EE9FEF14EA9}" type="presOf" srcId="{708D1AF5-A4BD-4ADC-A416-ABDC1E19EC23}" destId="{9F454A00-CEFF-4DE0-B47A-4EC4FD97412E}" srcOrd="0" destOrd="0" presId="urn:microsoft.com/office/officeart/2005/8/layout/radial6"/>
    <dgm:cxn modelId="{5C93CFFB-08CF-41CA-9134-4383D372FF25}" type="presOf" srcId="{6BC96C25-4E63-4121-86D8-504A620C9818}" destId="{4036F0DC-3E97-4A0F-85DC-3F820257E45D}" srcOrd="0" destOrd="0" presId="urn:microsoft.com/office/officeart/2005/8/layout/radial6"/>
    <dgm:cxn modelId="{D78CF637-C08A-42C7-98A3-ADF3A9ECD436}" srcId="{B0E01B12-B23E-4A5A-8332-2148425E57E2}" destId="{91578C83-AA79-4EF8-8239-8C3FDF069EFC}" srcOrd="3" destOrd="0" parTransId="{D9DA42F5-8D4A-4367-905F-1F98FDA2F9E7}" sibTransId="{24E90C8A-B19E-43E5-8082-39F3115F8981}"/>
    <dgm:cxn modelId="{A6D0658F-9321-411C-95C0-7A6A8E3199EC}" type="presOf" srcId="{91578C83-AA79-4EF8-8239-8C3FDF069EFC}" destId="{C1DC7E16-85F7-445D-80C4-1820442B2114}" srcOrd="0" destOrd="0" presId="urn:microsoft.com/office/officeart/2005/8/layout/radial6"/>
    <dgm:cxn modelId="{8C7048BB-5908-4B7B-A14D-7A6E40C8ACE5}" srcId="{3A9B2126-306A-429E-97B4-35AA2FEF52E9}" destId="{B0E01B12-B23E-4A5A-8332-2148425E57E2}" srcOrd="0" destOrd="0" parTransId="{AD1C7EF4-D165-4940-97BE-BF4E9FBA8FBF}" sibTransId="{BE4C4D98-89C8-44CC-B28C-E848F7ED715C}"/>
    <dgm:cxn modelId="{3926C7A5-451B-4110-AE06-95FB67AFDF18}" type="presOf" srcId="{B0E01B12-B23E-4A5A-8332-2148425E57E2}" destId="{F512BBCD-70B6-43B4-ABFD-8E06C0FB81C8}" srcOrd="0" destOrd="0" presId="urn:microsoft.com/office/officeart/2005/8/layout/radial6"/>
    <dgm:cxn modelId="{6DFA6783-5B09-43C1-8D0F-900C9FE9052B}" type="presParOf" srcId="{07276F38-8043-4C8D-9CBE-E10ACE09A1E5}" destId="{F512BBCD-70B6-43B4-ABFD-8E06C0FB81C8}" srcOrd="0" destOrd="0" presId="urn:microsoft.com/office/officeart/2005/8/layout/radial6"/>
    <dgm:cxn modelId="{14F5276D-3FEB-4164-9818-D40921DDA577}" type="presParOf" srcId="{07276F38-8043-4C8D-9CBE-E10ACE09A1E5}" destId="{3D65104A-441B-4AF5-AFCD-E3E138544D7A}" srcOrd="1" destOrd="0" presId="urn:microsoft.com/office/officeart/2005/8/layout/radial6"/>
    <dgm:cxn modelId="{BEDF5176-D523-4B0F-9804-B8B6A7E13883}" type="presParOf" srcId="{07276F38-8043-4C8D-9CBE-E10ACE09A1E5}" destId="{C1BA567B-BFF5-48A5-94EC-CA916558B1B5}" srcOrd="2" destOrd="0" presId="urn:microsoft.com/office/officeart/2005/8/layout/radial6"/>
    <dgm:cxn modelId="{2A86D1CC-D394-45EC-9B8D-A84A2D4E09AD}" type="presParOf" srcId="{07276F38-8043-4C8D-9CBE-E10ACE09A1E5}" destId="{B612C095-A0B3-43B3-99AB-B0A1F008C66F}" srcOrd="3" destOrd="0" presId="urn:microsoft.com/office/officeart/2005/8/layout/radial6"/>
    <dgm:cxn modelId="{A4F014EF-97BA-4FE6-8D91-6B3109C0FF21}" type="presParOf" srcId="{07276F38-8043-4C8D-9CBE-E10ACE09A1E5}" destId="{5E2F438D-9A8B-44DA-ADC7-101359A4CA33}" srcOrd="4" destOrd="0" presId="urn:microsoft.com/office/officeart/2005/8/layout/radial6"/>
    <dgm:cxn modelId="{CCFE8F5D-9FDF-489B-8A45-20F87C0C99F9}" type="presParOf" srcId="{07276F38-8043-4C8D-9CBE-E10ACE09A1E5}" destId="{83015560-14E1-4105-9936-46430BCFAD9D}" srcOrd="5" destOrd="0" presId="urn:microsoft.com/office/officeart/2005/8/layout/radial6"/>
    <dgm:cxn modelId="{77539296-CBA2-4FF9-BE45-376F393B4168}" type="presParOf" srcId="{07276F38-8043-4C8D-9CBE-E10ACE09A1E5}" destId="{9F454A00-CEFF-4DE0-B47A-4EC4FD97412E}" srcOrd="6" destOrd="0" presId="urn:microsoft.com/office/officeart/2005/8/layout/radial6"/>
    <dgm:cxn modelId="{971C1E32-D2D1-435C-9975-D083DD2A744F}" type="presParOf" srcId="{07276F38-8043-4C8D-9CBE-E10ACE09A1E5}" destId="{4036F0DC-3E97-4A0F-85DC-3F820257E45D}" srcOrd="7" destOrd="0" presId="urn:microsoft.com/office/officeart/2005/8/layout/radial6"/>
    <dgm:cxn modelId="{ED32B48F-612E-4345-810E-26C646AD1246}" type="presParOf" srcId="{07276F38-8043-4C8D-9CBE-E10ACE09A1E5}" destId="{66CDAF29-CD4E-4A5C-90A8-F94C04A8D3F1}" srcOrd="8" destOrd="0" presId="urn:microsoft.com/office/officeart/2005/8/layout/radial6"/>
    <dgm:cxn modelId="{D78E665E-8EA8-4D3B-9898-8A649FE558CF}" type="presParOf" srcId="{07276F38-8043-4C8D-9CBE-E10ACE09A1E5}" destId="{0BB5B170-82B8-4E45-862E-EE9EC96314B4}" srcOrd="9" destOrd="0" presId="urn:microsoft.com/office/officeart/2005/8/layout/radial6"/>
    <dgm:cxn modelId="{0B364022-5737-4ED5-8097-84EE5108F967}" type="presParOf" srcId="{07276F38-8043-4C8D-9CBE-E10ACE09A1E5}" destId="{C1DC7E16-85F7-445D-80C4-1820442B2114}" srcOrd="10" destOrd="0" presId="urn:microsoft.com/office/officeart/2005/8/layout/radial6"/>
    <dgm:cxn modelId="{62BA3449-4497-4D6D-A0D0-0A5C0B0ADA40}" type="presParOf" srcId="{07276F38-8043-4C8D-9CBE-E10ACE09A1E5}" destId="{2178EF41-87E0-42C3-83B1-675EE1AE6E6E}" srcOrd="11" destOrd="0" presId="urn:microsoft.com/office/officeart/2005/8/layout/radial6"/>
    <dgm:cxn modelId="{0326DF0B-23DE-4581-AF5B-FD3C28A93DFD}" type="presParOf" srcId="{07276F38-8043-4C8D-9CBE-E10ACE09A1E5}" destId="{80575179-BDA2-45BD-8341-DB9A23C16B9F}" srcOrd="12" destOrd="0" presId="urn:microsoft.com/office/officeart/2005/8/layout/radial6"/>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75179-BDA2-45BD-8341-DB9A23C16B9F}">
      <dsp:nvSpPr>
        <dsp:cNvPr id="0" name=""/>
        <dsp:cNvSpPr/>
      </dsp:nvSpPr>
      <dsp:spPr>
        <a:xfrm>
          <a:off x="1485285" y="469285"/>
          <a:ext cx="3125428" cy="312542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B5B170-82B8-4E45-862E-EE9EC96314B4}">
      <dsp:nvSpPr>
        <dsp:cNvPr id="0" name=""/>
        <dsp:cNvSpPr/>
      </dsp:nvSpPr>
      <dsp:spPr>
        <a:xfrm>
          <a:off x="1485285" y="469285"/>
          <a:ext cx="3125428" cy="312542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454A00-CEFF-4DE0-B47A-4EC4FD97412E}">
      <dsp:nvSpPr>
        <dsp:cNvPr id="0" name=""/>
        <dsp:cNvSpPr/>
      </dsp:nvSpPr>
      <dsp:spPr>
        <a:xfrm>
          <a:off x="1485285" y="469285"/>
          <a:ext cx="3125428" cy="312542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12C095-A0B3-43B3-99AB-B0A1F008C66F}">
      <dsp:nvSpPr>
        <dsp:cNvPr id="0" name=""/>
        <dsp:cNvSpPr/>
      </dsp:nvSpPr>
      <dsp:spPr>
        <a:xfrm>
          <a:off x="1485285" y="469285"/>
          <a:ext cx="3125428" cy="312542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12BBCD-70B6-43B4-ABFD-8E06C0FB81C8}">
      <dsp:nvSpPr>
        <dsp:cNvPr id="0" name=""/>
        <dsp:cNvSpPr/>
      </dsp:nvSpPr>
      <dsp:spPr>
        <a:xfrm>
          <a:off x="2328416" y="1312416"/>
          <a:ext cx="1439167" cy="1439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endParaRPr lang="en-US" sz="3000" kern="1200"/>
        </a:p>
      </dsp:txBody>
      <dsp:txXfrm>
        <a:off x="2539177" y="1523177"/>
        <a:ext cx="1017645" cy="1017645"/>
      </dsp:txXfrm>
    </dsp:sp>
    <dsp:sp modelId="{3D65104A-441B-4AF5-AFCD-E3E138544D7A}">
      <dsp:nvSpPr>
        <dsp:cNvPr id="0" name=""/>
        <dsp:cNvSpPr/>
      </dsp:nvSpPr>
      <dsp:spPr>
        <a:xfrm>
          <a:off x="2544291" y="1843"/>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2691824" y="149376"/>
        <a:ext cx="712351" cy="712351"/>
      </dsp:txXfrm>
    </dsp:sp>
    <dsp:sp modelId="{5E2F438D-9A8B-44DA-ADC7-101359A4CA33}">
      <dsp:nvSpPr>
        <dsp:cNvPr id="0" name=""/>
        <dsp:cNvSpPr/>
      </dsp:nvSpPr>
      <dsp:spPr>
        <a:xfrm>
          <a:off x="4070738" y="1528291"/>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4218271" y="1675824"/>
        <a:ext cx="712351" cy="712351"/>
      </dsp:txXfrm>
    </dsp:sp>
    <dsp:sp modelId="{4036F0DC-3E97-4A0F-85DC-3F820257E45D}">
      <dsp:nvSpPr>
        <dsp:cNvPr id="0" name=""/>
        <dsp:cNvSpPr/>
      </dsp:nvSpPr>
      <dsp:spPr>
        <a:xfrm>
          <a:off x="2544291" y="3054738"/>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2691824" y="3202271"/>
        <a:ext cx="712351" cy="712351"/>
      </dsp:txXfrm>
    </dsp:sp>
    <dsp:sp modelId="{C1DC7E16-85F7-445D-80C4-1820442B2114}">
      <dsp:nvSpPr>
        <dsp:cNvPr id="0" name=""/>
        <dsp:cNvSpPr/>
      </dsp:nvSpPr>
      <dsp:spPr>
        <a:xfrm>
          <a:off x="1017843" y="1528291"/>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endParaRPr lang="en-US" sz="2100" kern="1200"/>
        </a:p>
      </dsp:txBody>
      <dsp:txXfrm>
        <a:off x="1165376" y="1675824"/>
        <a:ext cx="712351" cy="71235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2F9121-E7F8-4403-A7FF-FD5CEA711F4D}" type="datetimeFigureOut">
              <a:rPr lang="en-US" smtClean="0"/>
              <a:pPr/>
              <a:t>3/13/2015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37C6E9-731A-4580-A33D-CD8B7056918F}" type="slidenum">
              <a:rPr lang="en-IN" smtClean="0"/>
              <a:pPr/>
              <a:t>‹#›</a:t>
            </a:fld>
            <a:endParaRPr lang="en-IN"/>
          </a:p>
        </p:txBody>
      </p:sp>
    </p:spTree>
    <p:extLst>
      <p:ext uri="{BB962C8B-B14F-4D97-AF65-F5344CB8AC3E}">
        <p14:creationId xmlns="" xmlns:p14="http://schemas.microsoft.com/office/powerpoint/2010/main" val="3344476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49BEF07D-3FE4-4394-82FE-7DD6AF4D0B0F}" type="slidenum">
              <a:rPr lang="de-DE"/>
              <a:pPr>
                <a:defRPr/>
              </a:pPr>
              <a:t>‹#›</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09D4B6C9-759A-4D99-8E53-534705E6A48C}" type="slidenum">
              <a:rPr lang="de-DE"/>
              <a:pPr>
                <a:defRPr/>
              </a:pPr>
              <a:t>‹#›</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9F7F1D57-3A79-45BE-9385-162CA1900490}" type="slidenum">
              <a:rPr lang="de-DE"/>
              <a:pPr>
                <a:defRPr/>
              </a:pPr>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B6235E51-B9DE-4081-8488-10DAAADDD7FB}" type="slidenum">
              <a:rPr lang="de-DE"/>
              <a:pPr>
                <a:defRPr/>
              </a:pPr>
              <a:t>‹#›</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pPr>
              <a:defRPr/>
            </a:pPr>
            <a:fld id="{CB575DC9-5C54-427A-8470-3FB6B2FB4039}" type="slidenum">
              <a:rPr lang="de-DE"/>
              <a:pPr>
                <a:defRPr/>
              </a:pPr>
              <a:t>‹#›</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C3CA1DAD-D1DD-4E3B-9D2C-CEF7BC744FA7}" type="slidenum">
              <a:rPr lang="de-DE"/>
              <a:pPr>
                <a:defRPr/>
              </a:pPr>
              <a:t>‹#›</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pPr>
              <a:defRPr/>
            </a:pPr>
            <a:fld id="{14B26DBC-6A36-4062-8FBF-8549FA3AF746}" type="slidenum">
              <a:rPr lang="de-DE"/>
              <a:pPr>
                <a:defRPr/>
              </a:pPr>
              <a:t>‹#›</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pPr>
              <a:defRPr/>
            </a:pPr>
            <a:fld id="{F9755132-6360-4116-B544-2A835A2F1C52}" type="slidenum">
              <a:rPr lang="de-DE"/>
              <a:pPr>
                <a:defRPr/>
              </a:pPr>
              <a:t>‹#›</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pPr>
              <a:defRPr/>
            </a:pPr>
            <a:fld id="{9000965D-DB31-4F1D-B366-55337085E6F6}" type="slidenum">
              <a:rPr lang="de-DE"/>
              <a:pPr>
                <a:defRPr/>
              </a:pPr>
              <a:t>‹#›</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50D9410F-785D-4E95-BA1B-DF75F262F613}" type="slidenum">
              <a:rPr lang="de-DE"/>
              <a:pPr>
                <a:defRPr/>
              </a:pPr>
              <a:t>‹#›</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pPr>
              <a:defRPr/>
            </a:pPr>
            <a:fld id="{67EEB73C-796F-4758-B706-C6D8235F8996}" type="slidenum">
              <a:rPr lang="de-DE"/>
              <a:pPr>
                <a:defRPr/>
              </a:pPr>
              <a:t>‹#›</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defRPr>
            </a:lvl1pPr>
          </a:lstStyle>
          <a:p>
            <a:pPr>
              <a:defRPr/>
            </a:pPr>
            <a:endParaRPr lang="de-DE"/>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defRPr>
            </a:lvl1pPr>
          </a:lstStyle>
          <a:p>
            <a:pPr>
              <a:defRPr/>
            </a:pPr>
            <a:endParaRPr lang="de-DE"/>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defRPr>
            </a:lvl1pPr>
          </a:lstStyle>
          <a:p>
            <a:pPr>
              <a:defRPr/>
            </a:pPr>
            <a:fld id="{2E9BCEA9-E6C1-4DE9-B401-53B52FCAA8D6}" type="slidenum">
              <a:rPr lang="de-DE"/>
              <a:pPr>
                <a:defRPr/>
              </a:pPr>
              <a:t>‹#›</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12" Type="http://schemas.openxmlformats.org/officeDocument/2006/relationships/image" Target="../media/image13.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Colors" Target="../diagrams/colors2.xml"/><Relationship Id="rId5" Type="http://schemas.openxmlformats.org/officeDocument/2006/relationships/diagramLayout" Target="../diagrams/layout1.xml"/><Relationship Id="rId10" Type="http://schemas.openxmlformats.org/officeDocument/2006/relationships/diagramQuickStyle" Target="../diagrams/quickStyle2.xml"/><Relationship Id="rId4" Type="http://schemas.openxmlformats.org/officeDocument/2006/relationships/diagramData" Target="../diagrams/data1.xml"/><Relationship Id="rId9"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jpeg"/><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jpeg"/><Relationship Id="rId7" Type="http://schemas.openxmlformats.org/officeDocument/2006/relationships/image" Target="../media/image2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tiff"/><Relationship Id="rId9"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4.jpeg"/><Relationship Id="rId7" Type="http://schemas.openxmlformats.org/officeDocument/2006/relationships/image" Target="../media/image33.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24.tiff"/><Relationship Id="rId4" Type="http://schemas.openxmlformats.org/officeDocument/2006/relationships/image" Target="../media/image31.jpeg"/><Relationship Id="rId9" Type="http://schemas.openxmlformats.org/officeDocument/2006/relationships/image" Target="../media/image35.jpeg"/></Relationships>
</file>

<file path=ppt/slides/_rels/slide4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jpeg"/><Relationship Id="rId7" Type="http://schemas.openxmlformats.org/officeDocument/2006/relationships/image" Target="../media/image3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45.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jpeg"/><Relationship Id="rId7" Type="http://schemas.openxmlformats.org/officeDocument/2006/relationships/image" Target="../media/image4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9"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5.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6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4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4.jpeg"/><Relationship Id="rId7" Type="http://schemas.openxmlformats.org/officeDocument/2006/relationships/image" Target="../media/image6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4.jpeg"/><Relationship Id="rId7" Type="http://schemas.openxmlformats.org/officeDocument/2006/relationships/image" Target="../media/image75.jpeg"/><Relationship Id="rId12" Type="http://schemas.openxmlformats.org/officeDocument/2006/relationships/image" Target="../media/image8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52.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4.jpeg"/><Relationship Id="rId7" Type="http://schemas.openxmlformats.org/officeDocument/2006/relationships/image" Target="../media/image86.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5.jpeg"/><Relationship Id="rId11" Type="http://schemas.openxmlformats.org/officeDocument/2006/relationships/image" Target="../media/image90.jpeg"/><Relationship Id="rId5" Type="http://schemas.openxmlformats.org/officeDocument/2006/relationships/image" Target="../media/image84.jpeg"/><Relationship Id="rId10" Type="http://schemas.openxmlformats.org/officeDocument/2006/relationships/image" Target="../media/image89.jpeg"/><Relationship Id="rId4" Type="http://schemas.openxmlformats.org/officeDocument/2006/relationships/image" Target="../media/image83.jpeg"/><Relationship Id="rId9" Type="http://schemas.openxmlformats.org/officeDocument/2006/relationships/image" Target="../media/image88.jpeg"/></Relationships>
</file>

<file path=ppt/slides/_rels/slide5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4.jpeg"/><Relationship Id="rId7" Type="http://schemas.openxmlformats.org/officeDocument/2006/relationships/image" Target="../media/image9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jpeg"/></Relationships>
</file>

<file path=ppt/slides/_rels/slide54.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4.jpeg"/><Relationship Id="rId7" Type="http://schemas.openxmlformats.org/officeDocument/2006/relationships/image" Target="../media/image10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5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4.jpeg"/><Relationship Id="rId7" Type="http://schemas.openxmlformats.org/officeDocument/2006/relationships/image" Target="../media/image10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56.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4.jpeg"/><Relationship Id="rId7" Type="http://schemas.openxmlformats.org/officeDocument/2006/relationships/image" Target="../media/image112.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10" Type="http://schemas.openxmlformats.org/officeDocument/2006/relationships/image" Target="../media/image115.jpeg"/><Relationship Id="rId4" Type="http://schemas.openxmlformats.org/officeDocument/2006/relationships/image" Target="../media/image109.jpeg"/><Relationship Id="rId9" Type="http://schemas.openxmlformats.org/officeDocument/2006/relationships/image" Target="../media/image114.jpeg"/></Relationships>
</file>

<file path=ppt/slides/_rels/slide57.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4.jpeg"/><Relationship Id="rId7" Type="http://schemas.openxmlformats.org/officeDocument/2006/relationships/image" Target="../media/image11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jpeg"/><Relationship Id="rId9" Type="http://schemas.openxmlformats.org/officeDocument/2006/relationships/image" Target="../media/image121.jpeg"/></Relationships>
</file>

<file path=ppt/slides/_rels/slide58.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image" Target="../media/image4.jpeg"/><Relationship Id="rId7" Type="http://schemas.openxmlformats.org/officeDocument/2006/relationships/image" Target="../media/image125.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122.jpeg"/><Relationship Id="rId9" Type="http://schemas.openxmlformats.org/officeDocument/2006/relationships/image" Target="../media/image127.jpeg"/></Relationships>
</file>

<file path=ppt/slides/_rels/slide59.xml.rels><?xml version="1.0" encoding="UTF-8" standalone="yes"?>
<Relationships xmlns="http://schemas.openxmlformats.org/package/2006/relationships"><Relationship Id="rId8" Type="http://schemas.openxmlformats.org/officeDocument/2006/relationships/image" Target="../media/image132.jpeg"/><Relationship Id="rId3" Type="http://schemas.openxmlformats.org/officeDocument/2006/relationships/image" Target="../media/image4.jpeg"/><Relationship Id="rId7" Type="http://schemas.openxmlformats.org/officeDocument/2006/relationships/image" Target="../media/image13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30.jpeg"/><Relationship Id="rId11" Type="http://schemas.openxmlformats.org/officeDocument/2006/relationships/image" Target="../media/image135.jpeg"/><Relationship Id="rId5" Type="http://schemas.openxmlformats.org/officeDocument/2006/relationships/image" Target="../media/image129.jpeg"/><Relationship Id="rId10" Type="http://schemas.openxmlformats.org/officeDocument/2006/relationships/image" Target="../media/image134.jpeg"/><Relationship Id="rId4" Type="http://schemas.openxmlformats.org/officeDocument/2006/relationships/image" Target="../media/image128.jpeg"/><Relationship Id="rId9" Type="http://schemas.openxmlformats.org/officeDocument/2006/relationships/image" Target="../media/image133.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8" Type="http://schemas.openxmlformats.org/officeDocument/2006/relationships/image" Target="../media/image140.jpeg"/><Relationship Id="rId13" Type="http://schemas.openxmlformats.org/officeDocument/2006/relationships/image" Target="../media/image145.jpeg"/><Relationship Id="rId3" Type="http://schemas.openxmlformats.org/officeDocument/2006/relationships/image" Target="../media/image4.jpeg"/><Relationship Id="rId7" Type="http://schemas.openxmlformats.org/officeDocument/2006/relationships/image" Target="../media/image139.jpeg"/><Relationship Id="rId12" Type="http://schemas.openxmlformats.org/officeDocument/2006/relationships/image" Target="../media/image14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43.jpeg"/><Relationship Id="rId5" Type="http://schemas.openxmlformats.org/officeDocument/2006/relationships/image" Target="../media/image137.jpeg"/><Relationship Id="rId15" Type="http://schemas.openxmlformats.org/officeDocument/2006/relationships/image" Target="../media/image147.jpeg"/><Relationship Id="rId10" Type="http://schemas.openxmlformats.org/officeDocument/2006/relationships/image" Target="../media/image142.jpeg"/><Relationship Id="rId4" Type="http://schemas.openxmlformats.org/officeDocument/2006/relationships/image" Target="../media/image136.jpeg"/><Relationship Id="rId9" Type="http://schemas.openxmlformats.org/officeDocument/2006/relationships/image" Target="../media/image141.jpeg"/><Relationship Id="rId14" Type="http://schemas.openxmlformats.org/officeDocument/2006/relationships/image" Target="../media/image146.jpeg"/></Relationships>
</file>

<file path=ppt/slides/_rels/slide61.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4.jpeg"/><Relationship Id="rId7" Type="http://schemas.openxmlformats.org/officeDocument/2006/relationships/image" Target="../media/image15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50.jpeg"/><Relationship Id="rId5" Type="http://schemas.openxmlformats.org/officeDocument/2006/relationships/image" Target="../media/image149.jpeg"/><Relationship Id="rId10" Type="http://schemas.openxmlformats.org/officeDocument/2006/relationships/image" Target="../media/image154.jpeg"/><Relationship Id="rId4" Type="http://schemas.openxmlformats.org/officeDocument/2006/relationships/image" Target="../media/image148.jpeg"/><Relationship Id="rId9" Type="http://schemas.openxmlformats.org/officeDocument/2006/relationships/image" Target="../media/image153.jpeg"/></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56.jpeg"/><Relationship Id="rId4" Type="http://schemas.openxmlformats.org/officeDocument/2006/relationships/image" Target="../media/image155.jpeg"/></Relationships>
</file>

<file path=ppt/slides/_rels/slide63.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4.jpeg"/><Relationship Id="rId7" Type="http://schemas.openxmlformats.org/officeDocument/2006/relationships/image" Target="../media/image160.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59.jpeg"/><Relationship Id="rId5" Type="http://schemas.openxmlformats.org/officeDocument/2006/relationships/image" Target="../media/image158.jpeg"/><Relationship Id="rId4" Type="http://schemas.openxmlformats.org/officeDocument/2006/relationships/image" Target="../media/image157.jpeg"/><Relationship Id="rId9" Type="http://schemas.openxmlformats.org/officeDocument/2006/relationships/image" Target="../media/image162.jpeg"/></Relationships>
</file>

<file path=ppt/slides/_rels/slide64.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4.jpeg"/><Relationship Id="rId7" Type="http://schemas.openxmlformats.org/officeDocument/2006/relationships/image" Target="../media/image166.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jpeg"/></Relationships>
</file>

<file path=ppt/slides/_rels/slide65.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4.jpeg"/><Relationship Id="rId7" Type="http://schemas.openxmlformats.org/officeDocument/2006/relationships/image" Target="../media/image17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70.jpeg"/><Relationship Id="rId5" Type="http://schemas.openxmlformats.org/officeDocument/2006/relationships/image" Target="../media/image169.jpeg"/><Relationship Id="rId10" Type="http://schemas.openxmlformats.org/officeDocument/2006/relationships/image" Target="../media/image174.jpeg"/><Relationship Id="rId4" Type="http://schemas.openxmlformats.org/officeDocument/2006/relationships/image" Target="../media/image168.jpeg"/><Relationship Id="rId9" Type="http://schemas.openxmlformats.org/officeDocument/2006/relationships/image" Target="../media/image173.jpeg"/></Relationships>
</file>

<file path=ppt/slides/_rels/slide66.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image" Target="../media/image4.jpeg"/><Relationship Id="rId7" Type="http://schemas.openxmlformats.org/officeDocument/2006/relationships/image" Target="../media/image178.jpeg"/><Relationship Id="rId12" Type="http://schemas.openxmlformats.org/officeDocument/2006/relationships/image" Target="../media/image183.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77.jpeg"/><Relationship Id="rId11" Type="http://schemas.openxmlformats.org/officeDocument/2006/relationships/image" Target="../media/image182.jpeg"/><Relationship Id="rId5" Type="http://schemas.openxmlformats.org/officeDocument/2006/relationships/image" Target="../media/image176.jpeg"/><Relationship Id="rId10" Type="http://schemas.openxmlformats.org/officeDocument/2006/relationships/image" Target="../media/image181.jpeg"/><Relationship Id="rId4" Type="http://schemas.openxmlformats.org/officeDocument/2006/relationships/image" Target="../media/image175.jpeg"/><Relationship Id="rId9" Type="http://schemas.openxmlformats.org/officeDocument/2006/relationships/image" Target="../media/image180.jpeg"/></Relationships>
</file>

<file path=ppt/slides/_rels/slide67.xml.rels><?xml version="1.0" encoding="UTF-8" standalone="yes"?>
<Relationships xmlns="http://schemas.openxmlformats.org/package/2006/relationships"><Relationship Id="rId8" Type="http://schemas.openxmlformats.org/officeDocument/2006/relationships/image" Target="../media/image188.jpeg"/><Relationship Id="rId3" Type="http://schemas.openxmlformats.org/officeDocument/2006/relationships/image" Target="../media/image4.jpeg"/><Relationship Id="rId7" Type="http://schemas.openxmlformats.org/officeDocument/2006/relationships/image" Target="../media/image18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86.jpeg"/><Relationship Id="rId11" Type="http://schemas.openxmlformats.org/officeDocument/2006/relationships/image" Target="../media/image191.jpeg"/><Relationship Id="rId5" Type="http://schemas.openxmlformats.org/officeDocument/2006/relationships/image" Target="../media/image185.jpeg"/><Relationship Id="rId10" Type="http://schemas.openxmlformats.org/officeDocument/2006/relationships/image" Target="../media/image190.jpeg"/><Relationship Id="rId4" Type="http://schemas.openxmlformats.org/officeDocument/2006/relationships/image" Target="../media/image184.jpeg"/><Relationship Id="rId9" Type="http://schemas.openxmlformats.org/officeDocument/2006/relationships/image" Target="../media/image189.jpeg"/></Relationships>
</file>

<file path=ppt/slides/_rels/slide68.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image" Target="../media/image4.jpeg"/><Relationship Id="rId7" Type="http://schemas.openxmlformats.org/officeDocument/2006/relationships/image" Target="../media/image195.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94.jpeg"/><Relationship Id="rId11" Type="http://schemas.openxmlformats.org/officeDocument/2006/relationships/image" Target="../media/image199.jpeg"/><Relationship Id="rId5" Type="http://schemas.openxmlformats.org/officeDocument/2006/relationships/image" Target="../media/image193.jpeg"/><Relationship Id="rId10" Type="http://schemas.openxmlformats.org/officeDocument/2006/relationships/image" Target="../media/image198.jpeg"/><Relationship Id="rId4" Type="http://schemas.openxmlformats.org/officeDocument/2006/relationships/image" Target="../media/image192.jpeg"/><Relationship Id="rId9" Type="http://schemas.openxmlformats.org/officeDocument/2006/relationships/image" Target="../media/image197.jpeg"/></Relationships>
</file>

<file path=ppt/slides/_rels/slide69.xml.rels><?xml version="1.0" encoding="UTF-8" standalone="yes"?>
<Relationships xmlns="http://schemas.openxmlformats.org/package/2006/relationships"><Relationship Id="rId8" Type="http://schemas.openxmlformats.org/officeDocument/2006/relationships/image" Target="../media/image204.jpeg"/><Relationship Id="rId13" Type="http://schemas.openxmlformats.org/officeDocument/2006/relationships/image" Target="../media/image209.jpeg"/><Relationship Id="rId3" Type="http://schemas.openxmlformats.org/officeDocument/2006/relationships/image" Target="../media/image4.jpeg"/><Relationship Id="rId7" Type="http://schemas.openxmlformats.org/officeDocument/2006/relationships/image" Target="../media/image203.jpeg"/><Relationship Id="rId12" Type="http://schemas.openxmlformats.org/officeDocument/2006/relationships/image" Target="../media/image20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02.jpeg"/><Relationship Id="rId11" Type="http://schemas.openxmlformats.org/officeDocument/2006/relationships/image" Target="../media/image207.jpeg"/><Relationship Id="rId5" Type="http://schemas.openxmlformats.org/officeDocument/2006/relationships/image" Target="../media/image201.jpeg"/><Relationship Id="rId10" Type="http://schemas.openxmlformats.org/officeDocument/2006/relationships/image" Target="../media/image206.jpeg"/><Relationship Id="rId4" Type="http://schemas.openxmlformats.org/officeDocument/2006/relationships/image" Target="../media/image200.jpeg"/><Relationship Id="rId9" Type="http://schemas.openxmlformats.org/officeDocument/2006/relationships/image" Target="../media/image20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jpeg"/><Relationship Id="rId4" Type="http://schemas.openxmlformats.org/officeDocument/2006/relationships/image" Target="../media/image210.jpeg"/></Relationships>
</file>

<file path=ppt/slides/_rels/slide7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image" Target="../media/image4.jpeg"/><Relationship Id="rId7" Type="http://schemas.openxmlformats.org/officeDocument/2006/relationships/image" Target="../media/image216.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215.jpeg"/><Relationship Id="rId5" Type="http://schemas.openxmlformats.org/officeDocument/2006/relationships/image" Target="../media/image214.jpeg"/><Relationship Id="rId4" Type="http://schemas.openxmlformats.org/officeDocument/2006/relationships/image" Target="../media/image213.jpeg"/><Relationship Id="rId9" Type="http://schemas.openxmlformats.org/officeDocument/2006/relationships/image" Target="../media/image218.jpeg"/></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221.jpeg"/><Relationship Id="rId4" Type="http://schemas.openxmlformats.org/officeDocument/2006/relationships/image" Target="../media/image220.jpeg"/></Relationships>
</file>

<file path=ppt/slides/_rels/slide74.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 name="AutoShape 2"/>
          <p:cNvSpPr>
            <a:spLocks noChangeArrowheads="1"/>
          </p:cNvSpPr>
          <p:nvPr/>
        </p:nvSpPr>
        <p:spPr bwMode="auto">
          <a:xfrm>
            <a:off x="2579427" y="241303"/>
            <a:ext cx="4159511" cy="792366"/>
          </a:xfrm>
          <a:prstGeom prst="roundRect">
            <a:avLst>
              <a:gd name="adj" fmla="val 16667"/>
            </a:avLst>
          </a:prstGeom>
          <a:gradFill rotWithShape="0">
            <a:gsLst>
              <a:gs pos="0">
                <a:srgbClr val="FFFFFF"/>
              </a:gs>
              <a:gs pos="100000">
                <a:srgbClr val="CCC0D9"/>
              </a:gs>
            </a:gsLst>
            <a:lin ang="54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1600" b="0" i="0" u="none" strike="noStrike" cap="none" normalizeH="0" baseline="0" dirty="0" smtClean="0">
                <a:ln>
                  <a:noFill/>
                </a:ln>
                <a:solidFill>
                  <a:srgbClr val="FF0066"/>
                </a:solidFill>
                <a:effectLst/>
                <a:latin typeface="Shruti" pitchFamily="34" charset="0"/>
                <a:ea typeface="Arial" pitchFamily="34" charset="0"/>
                <a:cs typeface="Arial" pitchFamily="34" charset="0"/>
              </a:rPr>
              <a:t>કેળકુઇ વિભાગ જનજાગૃતિ મંડળ ,કેળકુઇ</a:t>
            </a:r>
            <a:endParaRPr kumimoji="0" lang="en-IN" sz="1600" b="0" i="0" u="none" strike="noStrike" cap="none" normalizeH="0" baseline="0" dirty="0" smtClean="0">
              <a:ln>
                <a:noFill/>
              </a:ln>
              <a:solidFill>
                <a:srgbClr val="FF0066"/>
              </a:solidFill>
              <a:effectLst/>
              <a:latin typeface="Shruti" pitchFamily="34" charset="0"/>
              <a:ea typeface="Arial"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1600" b="0" i="0" u="none" strike="noStrike" cap="none" normalizeH="0" baseline="0" dirty="0" smtClean="0">
                <a:ln>
                  <a:noFill/>
                </a:ln>
                <a:solidFill>
                  <a:srgbClr val="FF0066"/>
                </a:solidFill>
                <a:effectLst/>
                <a:latin typeface="Shruti" pitchFamily="34" charset="0"/>
                <a:ea typeface="Arial" pitchFamily="34" charset="0"/>
                <a:cs typeface="Arial" pitchFamily="34" charset="0"/>
              </a:rPr>
              <a:t>તા. વ્યારા , જી. તાપી</a:t>
            </a:r>
            <a:endParaRPr kumimoji="0" lang="en-US" sz="1800" b="0" i="0" u="none" strike="noStrike" cap="none" normalizeH="0" baseline="0" dirty="0" smtClean="0">
              <a:ln>
                <a:noFill/>
              </a:ln>
              <a:solidFill>
                <a:srgbClr val="FF0066"/>
              </a:solidFill>
              <a:effectLst/>
              <a:latin typeface="Arial" pitchFamily="34" charset="0"/>
              <a:cs typeface="Arial" pitchFamily="34" charset="0"/>
            </a:endParaRPr>
          </a:p>
        </p:txBody>
      </p:sp>
      <p:sp>
        <p:nvSpPr>
          <p:cNvPr id="20" name="Oval 3"/>
          <p:cNvSpPr>
            <a:spLocks noChangeArrowheads="1"/>
          </p:cNvSpPr>
          <p:nvPr/>
        </p:nvSpPr>
        <p:spPr bwMode="auto">
          <a:xfrm>
            <a:off x="3405809" y="1497492"/>
            <a:ext cx="2452075" cy="543615"/>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gu-IN" sz="1400" b="1" i="0" u="none" strike="noStrike" cap="none" normalizeH="0" baseline="0" dirty="0" smtClean="0">
                <a:ln>
                  <a:noFill/>
                </a:ln>
                <a:solidFill>
                  <a:srgbClr val="00B050"/>
                </a:solidFill>
                <a:effectLst/>
                <a:latin typeface="Shruti" pitchFamily="34" charset="0"/>
                <a:ea typeface="Arial" pitchFamily="34" charset="0"/>
                <a:cs typeface="Arial" pitchFamily="34" charset="0"/>
              </a:rPr>
              <a:t>સ્થાપના વર્ષ : </a:t>
            </a:r>
            <a:r>
              <a:rPr kumimoji="0" lang="en-US" sz="1600" b="1" i="0" u="none" strike="noStrike" cap="none" normalizeH="0" baseline="0" dirty="0" smtClean="0">
                <a:ln>
                  <a:noFill/>
                </a:ln>
                <a:solidFill>
                  <a:srgbClr val="00B050"/>
                </a:solidFill>
                <a:effectLst/>
                <a:latin typeface="Calibri" pitchFamily="34" charset="0"/>
                <a:ea typeface="Arial" pitchFamily="34" charset="0"/>
                <a:cs typeface="Arial" pitchFamily="34" charset="0"/>
              </a:rPr>
              <a:t>1985</a:t>
            </a:r>
            <a:endParaRPr kumimoji="0" lang="en-US" sz="1800" b="1" i="0" u="none" strike="noStrike" cap="none" normalizeH="0" baseline="0" dirty="0" smtClean="0">
              <a:ln>
                <a:noFill/>
              </a:ln>
              <a:solidFill>
                <a:srgbClr val="00B050"/>
              </a:solidFill>
              <a:effectLst/>
              <a:latin typeface="Arial" pitchFamily="34" charset="0"/>
              <a:cs typeface="Arial" pitchFamily="34" charset="0"/>
            </a:endParaRPr>
          </a:p>
        </p:txBody>
      </p:sp>
      <p:sp>
        <p:nvSpPr>
          <p:cNvPr id="21" name="AutoShape 4"/>
          <p:cNvSpPr>
            <a:spLocks noChangeArrowheads="1"/>
          </p:cNvSpPr>
          <p:nvPr/>
        </p:nvSpPr>
        <p:spPr bwMode="auto">
          <a:xfrm>
            <a:off x="3576647" y="2610954"/>
            <a:ext cx="2352675" cy="468312"/>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2000" b="0" i="0" u="none" strike="noStrike" cap="none" normalizeH="0" baseline="0" dirty="0" smtClean="0">
                <a:ln>
                  <a:noFill/>
                </a:ln>
                <a:solidFill>
                  <a:srgbClr val="9900CC"/>
                </a:solidFill>
                <a:effectLst/>
                <a:latin typeface="Shruti" pitchFamily="34" charset="0"/>
                <a:ea typeface="Arial" pitchFamily="34" charset="0"/>
                <a:cs typeface="Arial" pitchFamily="34" charset="0"/>
              </a:rPr>
              <a:t>સંચાલિત</a:t>
            </a:r>
            <a:endParaRPr kumimoji="0" lang="en-US" sz="1600" b="0" i="0" u="none" strike="noStrike" cap="none" normalizeH="0" baseline="0" dirty="0" smtClean="0">
              <a:ln>
                <a:noFill/>
              </a:ln>
              <a:solidFill>
                <a:srgbClr val="9900CC"/>
              </a:solidFill>
              <a:effectLst/>
              <a:latin typeface="Arial" pitchFamily="34" charset="0"/>
              <a:cs typeface="Arial" pitchFamily="34" charset="0"/>
            </a:endParaRPr>
          </a:p>
        </p:txBody>
      </p:sp>
      <p:grpSp>
        <p:nvGrpSpPr>
          <p:cNvPr id="22" name="Group 21"/>
          <p:cNvGrpSpPr/>
          <p:nvPr/>
        </p:nvGrpSpPr>
        <p:grpSpPr>
          <a:xfrm>
            <a:off x="6268278" y="1577009"/>
            <a:ext cx="2804315" cy="2352057"/>
            <a:chOff x="503830" y="642918"/>
            <a:chExt cx="7640070" cy="4429156"/>
          </a:xfrm>
        </p:grpSpPr>
        <p:pic>
          <p:nvPicPr>
            <p:cNvPr id="23" name="Picture 22" descr="F:\Documents and Settings\abc\Desktop\scan0004.tif"/>
            <p:cNvPicPr/>
            <p:nvPr/>
          </p:nvPicPr>
          <p:blipFill>
            <a:blip r:embed="rId3" cstate="print"/>
            <a:srcRect/>
            <a:stretch>
              <a:fillRect/>
            </a:stretch>
          </p:blipFill>
          <p:spPr bwMode="auto">
            <a:xfrm>
              <a:off x="785786" y="642918"/>
              <a:ext cx="7358114" cy="4429156"/>
            </a:xfrm>
            <a:prstGeom prst="ellipse">
              <a:avLst/>
            </a:prstGeom>
            <a:ln>
              <a:noFill/>
            </a:ln>
            <a:effectLst>
              <a:softEdge rad="112500"/>
            </a:effectLst>
          </p:spPr>
        </p:pic>
        <p:sp>
          <p:nvSpPr>
            <p:cNvPr id="24" name="TextBox 4"/>
            <p:cNvSpPr txBox="1"/>
            <p:nvPr/>
          </p:nvSpPr>
          <p:spPr>
            <a:xfrm rot="20776088">
              <a:off x="503830" y="1986734"/>
              <a:ext cx="5435998" cy="8673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gu-IN" sz="700" b="1" dirty="0" smtClean="0">
                  <a:solidFill>
                    <a:srgbClr val="FF0066"/>
                  </a:solidFill>
                </a:rPr>
                <a:t>વિનય સાર્વજનિક વિદ્યામંદિર, કેળકુઇ </a:t>
              </a:r>
              <a:endParaRPr lang="en-IN" sz="700" b="1" dirty="0">
                <a:solidFill>
                  <a:srgbClr val="FF0066"/>
                </a:solidFill>
              </a:endParaRPr>
            </a:p>
          </p:txBody>
        </p:sp>
      </p:grpSp>
      <p:pic>
        <p:nvPicPr>
          <p:cNvPr id="25" name="Picture 24" descr="KELKUI  LOGO.jpg"/>
          <p:cNvPicPr/>
          <p:nvPr/>
        </p:nvPicPr>
        <p:blipFill>
          <a:blip r:embed="rId4" cstate="print"/>
          <a:stretch>
            <a:fillRect/>
          </a:stretch>
        </p:blipFill>
        <p:spPr>
          <a:xfrm>
            <a:off x="2372140" y="3564836"/>
            <a:ext cx="4366798" cy="1888036"/>
          </a:xfrm>
          <a:prstGeom prst="rect">
            <a:avLst/>
          </a:prstGeom>
        </p:spPr>
      </p:pic>
      <p:sp>
        <p:nvSpPr>
          <p:cNvPr id="26" name="Rectangle 5"/>
          <p:cNvSpPr>
            <a:spLocks noChangeArrowheads="1"/>
          </p:cNvSpPr>
          <p:nvPr/>
        </p:nvSpPr>
        <p:spPr bwMode="auto">
          <a:xfrm>
            <a:off x="0" y="637493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971550" algn="l"/>
              </a:tabLst>
            </a:pPr>
            <a:r>
              <a:rPr kumimoji="0" lang="gu-IN" sz="1800" b="0" i="0" u="none" strike="noStrike" cap="none" normalizeH="0" baseline="0" dirty="0" smtClean="0">
                <a:ln>
                  <a:noFill/>
                </a:ln>
                <a:solidFill>
                  <a:srgbClr val="FF0000"/>
                </a:solidFill>
                <a:effectLst/>
                <a:latin typeface="Shruti" pitchFamily="34" charset="0"/>
                <a:ea typeface="Calibri" pitchFamily="34" charset="0"/>
                <a:cs typeface="Shruti" pitchFamily="34" charset="0"/>
              </a:rPr>
              <a:t>|| યોગ : કર્મસુ કૌશલમ્ ||</a:t>
            </a:r>
            <a:endParaRPr kumimoji="0" lang="gu-I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Oval 3"/>
          <p:cNvSpPr>
            <a:spLocks noChangeArrowheads="1"/>
          </p:cNvSpPr>
          <p:nvPr/>
        </p:nvSpPr>
        <p:spPr bwMode="auto">
          <a:xfrm>
            <a:off x="3405808" y="5606859"/>
            <a:ext cx="2452075" cy="543615"/>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circle">
              <a:fillToRect t="100000" r="100000"/>
            </a:path>
            <a:tileRect l="-100000" b="-100000"/>
          </a:gradFill>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gu-IN" sz="1400" b="0" i="0" u="none" strike="noStrike" cap="none" normalizeH="0" baseline="0" dirty="0" smtClean="0">
                <a:ln>
                  <a:noFill/>
                </a:ln>
                <a:solidFill>
                  <a:srgbClr val="FF0066"/>
                </a:solidFill>
                <a:effectLst/>
                <a:latin typeface="Shruti" pitchFamily="34" charset="0"/>
                <a:ea typeface="Arial" pitchFamily="34" charset="0"/>
                <a:cs typeface="Arial" pitchFamily="34" charset="0"/>
              </a:rPr>
              <a:t>સ્થાપના વર્ષ : </a:t>
            </a:r>
            <a:r>
              <a:rPr kumimoji="0" lang="en-US" sz="1600" b="0" i="0" u="none" strike="noStrike" cap="none" normalizeH="0" baseline="0" dirty="0" smtClean="0">
                <a:ln>
                  <a:noFill/>
                </a:ln>
                <a:solidFill>
                  <a:srgbClr val="FF0066"/>
                </a:solidFill>
                <a:effectLst/>
                <a:latin typeface="Calibri" pitchFamily="34" charset="0"/>
                <a:ea typeface="Arial" pitchFamily="34" charset="0"/>
                <a:cs typeface="Arial" pitchFamily="34" charset="0"/>
              </a:rPr>
              <a:t>1986</a:t>
            </a:r>
            <a:endParaRPr kumimoji="0" lang="en-US" sz="1800" b="0" i="0" u="none" strike="noStrike" cap="none" normalizeH="0" baseline="0" dirty="0" smtClean="0">
              <a:ln>
                <a:noFill/>
              </a:ln>
              <a:solidFill>
                <a:srgbClr val="FF0066"/>
              </a:solidFill>
              <a:effectLst/>
              <a:latin typeface="Arial" pitchFamily="34" charset="0"/>
              <a:cs typeface="Arial" pitchFamily="34" charset="0"/>
            </a:endParaRPr>
          </a:p>
        </p:txBody>
      </p:sp>
      <p:pic>
        <p:nvPicPr>
          <p:cNvPr id="11" name="Picture 10" descr="download (4).jpg"/>
          <p:cNvPicPr>
            <a:picLocks noChangeAspect="1"/>
          </p:cNvPicPr>
          <p:nvPr/>
        </p:nvPicPr>
        <p:blipFill>
          <a:blip r:embed="rId5"/>
          <a:stretch>
            <a:fillRect/>
          </a:stretch>
        </p:blipFill>
        <p:spPr>
          <a:xfrm>
            <a:off x="99301" y="0"/>
            <a:ext cx="1394352" cy="1293647"/>
          </a:xfrm>
          <a:prstGeom prst="ellipse">
            <a:avLst/>
          </a:prstGeom>
          <a:ln>
            <a:noFill/>
          </a:ln>
          <a:effectLst>
            <a:softEdge rad="112500"/>
          </a:effectLst>
        </p:spPr>
      </p:pic>
      <p:pic>
        <p:nvPicPr>
          <p:cNvPr id="12" name="Picture 11" descr="DSC_0066.JPG"/>
          <p:cNvPicPr>
            <a:picLocks noChangeAspect="1"/>
          </p:cNvPicPr>
          <p:nvPr/>
        </p:nvPicPr>
        <p:blipFill>
          <a:blip r:embed="rId6" cstate="print"/>
          <a:stretch>
            <a:fillRect/>
          </a:stretch>
        </p:blipFill>
        <p:spPr>
          <a:xfrm>
            <a:off x="703613" y="5234384"/>
            <a:ext cx="1580080" cy="1597751"/>
          </a:xfrm>
          <a:prstGeom prst="ellipse">
            <a:avLst/>
          </a:prstGeom>
          <a:ln>
            <a:noFill/>
          </a:ln>
          <a:effectLst>
            <a:softEdge rad="112500"/>
          </a:effectLst>
        </p:spPr>
      </p:pic>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2000" fill="hold"/>
                                        <p:tgtEl>
                                          <p:spTgt spid="18"/>
                                        </p:tgtEl>
                                        <p:attrNameLst>
                                          <p:attrName>ppt_w</p:attrName>
                                        </p:attrNameLst>
                                      </p:cBhvr>
                                      <p:tavLst>
                                        <p:tav tm="0">
                                          <p:val>
                                            <p:fltVal val="0"/>
                                          </p:val>
                                        </p:tav>
                                        <p:tav tm="100000">
                                          <p:val>
                                            <p:strVal val="#ppt_w"/>
                                          </p:val>
                                        </p:tav>
                                      </p:tavLst>
                                    </p:anim>
                                    <p:anim calcmode="lin" valueType="num">
                                      <p:cBhvr>
                                        <p:cTn id="8"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155" decel="100000"/>
                                        <p:tgtEl>
                                          <p:spTgt spid="20"/>
                                        </p:tgtEl>
                                      </p:cBhvr>
                                    </p:animEffect>
                                    <p:animScale>
                                      <p:cBhvr>
                                        <p:cTn id="14" dur="1155" decel="100000"/>
                                        <p:tgtEl>
                                          <p:spTgt spid="20"/>
                                        </p:tgtEl>
                                      </p:cBhvr>
                                      <p:from x="10000" y="10000"/>
                                      <p:to x="200000" y="450000"/>
                                    </p:animScale>
                                    <p:animScale>
                                      <p:cBhvr>
                                        <p:cTn id="15" dur="1845" accel="100000" fill="hold">
                                          <p:stCondLst>
                                            <p:cond delay="1155"/>
                                          </p:stCondLst>
                                        </p:cTn>
                                        <p:tgtEl>
                                          <p:spTgt spid="20"/>
                                        </p:tgtEl>
                                      </p:cBhvr>
                                      <p:from x="200000" y="450000"/>
                                      <p:to x="100000" y="100000"/>
                                    </p:animScale>
                                    <p:set>
                                      <p:cBhvr>
                                        <p:cTn id="16" dur="1155" fill="hold"/>
                                        <p:tgtEl>
                                          <p:spTgt spid="20"/>
                                        </p:tgtEl>
                                        <p:attrNameLst>
                                          <p:attrName>ppt_x</p:attrName>
                                        </p:attrNameLst>
                                      </p:cBhvr>
                                      <p:to>
                                        <p:strVal val="(0.5)"/>
                                      </p:to>
                                    </p:set>
                                    <p:anim from="(0.5)" to="(#ppt_x)" calcmode="lin" valueType="num">
                                      <p:cBhvr>
                                        <p:cTn id="17" dur="1845" accel="100000" fill="hold">
                                          <p:stCondLst>
                                            <p:cond delay="1155"/>
                                          </p:stCondLst>
                                        </p:cTn>
                                        <p:tgtEl>
                                          <p:spTgt spid="20"/>
                                        </p:tgtEl>
                                        <p:attrNameLst>
                                          <p:attrName>ppt_x</p:attrName>
                                        </p:attrNameLst>
                                      </p:cBhvr>
                                    </p:anim>
                                    <p:set>
                                      <p:cBhvr>
                                        <p:cTn id="18" dur="1155" fill="hold"/>
                                        <p:tgtEl>
                                          <p:spTgt spid="20"/>
                                        </p:tgtEl>
                                        <p:attrNameLst>
                                          <p:attrName>ppt_y</p:attrName>
                                        </p:attrNameLst>
                                      </p:cBhvr>
                                      <p:to>
                                        <p:strVal val="(#ppt_y+0.4)"/>
                                      </p:to>
                                    </p:set>
                                    <p:anim from="(#ppt_y+0.4)" to="(#ppt_y)" calcmode="lin" valueType="num">
                                      <p:cBhvr>
                                        <p:cTn id="19" dur="1845" accel="100000" fill="hold">
                                          <p:stCondLst>
                                            <p:cond delay="1155"/>
                                          </p:stCondLst>
                                        </p:cTn>
                                        <p:tgtEl>
                                          <p:spTgt spid="20"/>
                                        </p:tgtEl>
                                        <p:attrNameLst>
                                          <p:attrName>ppt_y</p:attrName>
                                        </p:attrNameLst>
                                      </p:cBhvr>
                                    </p:anim>
                                  </p:childTnLst>
                                </p:cTn>
                              </p:par>
                            </p:childTnLst>
                          </p:cTn>
                        </p:par>
                      </p:childTnLst>
                    </p:cTn>
                  </p:par>
                  <p:par>
                    <p:cTn id="20" fill="hold">
                      <p:stCondLst>
                        <p:cond delay="indefinite"/>
                      </p:stCondLst>
                      <p:childTnLst>
                        <p:par>
                          <p:cTn id="21" fill="hold">
                            <p:stCondLst>
                              <p:cond delay="0"/>
                            </p:stCondLst>
                            <p:childTnLst>
                              <p:par>
                                <p:cTn id="22" presetID="19" presetClass="entr" presetSubtype="1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0" fill="hold"/>
                                        <p:tgtEl>
                                          <p:spTgt spid="21"/>
                                        </p:tgtEl>
                                        <p:attrNameLst>
                                          <p:attrName>ppt_w</p:attrName>
                                        </p:attrNameLst>
                                      </p:cBhvr>
                                      <p:tavLst>
                                        <p:tav tm="0" fmla="#ppt_w*sin(2.5*pi*$)">
                                          <p:val>
                                            <p:fltVal val="0"/>
                                          </p:val>
                                        </p:tav>
                                        <p:tav tm="100000">
                                          <p:val>
                                            <p:fltVal val="1"/>
                                          </p:val>
                                        </p:tav>
                                      </p:tavLst>
                                    </p:anim>
                                    <p:anim calcmode="lin" valueType="num">
                                      <p:cBhvr>
                                        <p:cTn id="25" dur="5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35"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3000"/>
                                        <p:tgtEl>
                                          <p:spTgt spid="22"/>
                                        </p:tgtEl>
                                      </p:cBhvr>
                                    </p:animEffect>
                                    <p:anim calcmode="lin" valueType="num">
                                      <p:cBhvr>
                                        <p:cTn id="31" dur="3000" fill="hold"/>
                                        <p:tgtEl>
                                          <p:spTgt spid="22"/>
                                        </p:tgtEl>
                                        <p:attrNameLst>
                                          <p:attrName>style.rotation</p:attrName>
                                        </p:attrNameLst>
                                      </p:cBhvr>
                                      <p:tavLst>
                                        <p:tav tm="0">
                                          <p:val>
                                            <p:fltVal val="720"/>
                                          </p:val>
                                        </p:tav>
                                        <p:tav tm="100000">
                                          <p:val>
                                            <p:fltVal val="0"/>
                                          </p:val>
                                        </p:tav>
                                      </p:tavLst>
                                    </p:anim>
                                    <p:anim calcmode="lin" valueType="num">
                                      <p:cBhvr>
                                        <p:cTn id="32" dur="3000" fill="hold"/>
                                        <p:tgtEl>
                                          <p:spTgt spid="22"/>
                                        </p:tgtEl>
                                        <p:attrNameLst>
                                          <p:attrName>ppt_h</p:attrName>
                                        </p:attrNameLst>
                                      </p:cBhvr>
                                      <p:tavLst>
                                        <p:tav tm="0">
                                          <p:val>
                                            <p:fltVal val="0"/>
                                          </p:val>
                                        </p:tav>
                                        <p:tav tm="100000">
                                          <p:val>
                                            <p:strVal val="#ppt_h"/>
                                          </p:val>
                                        </p:tav>
                                      </p:tavLst>
                                    </p:anim>
                                    <p:anim calcmode="lin" valueType="num">
                                      <p:cBhvr>
                                        <p:cTn id="33" dur="3000" fill="hold"/>
                                        <p:tgtEl>
                                          <p:spTgt spid="22"/>
                                        </p:tgtEl>
                                        <p:attrNameLst>
                                          <p:attrName>ppt_w</p:attrName>
                                        </p:attrNameLst>
                                      </p:cBhvr>
                                      <p:tavLst>
                                        <p:tav tm="0">
                                          <p:val>
                                            <p:fltVal val="0"/>
                                          </p:val>
                                        </p:tav>
                                        <p:tav tm="100000">
                                          <p:val>
                                            <p:strVal val="#ppt_w"/>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2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000"/>
                                        <p:tgtEl>
                                          <p:spTgt spid="25"/>
                                        </p:tgtEl>
                                      </p:cBhvr>
                                    </p:animEffect>
                                    <p:anim calcmode="lin" valueType="num">
                                      <p:cBhvr>
                                        <p:cTn id="44" dur="2000" fill="hold"/>
                                        <p:tgtEl>
                                          <p:spTgt spid="25"/>
                                        </p:tgtEl>
                                        <p:attrNameLst>
                                          <p:attrName>ppt_x</p:attrName>
                                        </p:attrNameLst>
                                      </p:cBhvr>
                                      <p:tavLst>
                                        <p:tav tm="0">
                                          <p:val>
                                            <p:strVal val="#ppt_x"/>
                                          </p:val>
                                        </p:tav>
                                        <p:tav tm="100000">
                                          <p:val>
                                            <p:strVal val="#ppt_x"/>
                                          </p:val>
                                        </p:tav>
                                      </p:tavLst>
                                    </p:anim>
                                    <p:anim calcmode="lin" valueType="num">
                                      <p:cBhvr>
                                        <p:cTn id="45" dur="1800" decel="100000" fill="hold"/>
                                        <p:tgtEl>
                                          <p:spTgt spid="25"/>
                                        </p:tgtEl>
                                        <p:attrNameLst>
                                          <p:attrName>ppt_y</p:attrName>
                                        </p:attrNameLst>
                                      </p:cBhvr>
                                      <p:tavLst>
                                        <p:tav tm="0">
                                          <p:val>
                                            <p:strVal val="#ppt_y+1"/>
                                          </p:val>
                                        </p:tav>
                                        <p:tav tm="100000">
                                          <p:val>
                                            <p:strVal val="#ppt_y-.03"/>
                                          </p:val>
                                        </p:tav>
                                      </p:tavLst>
                                    </p:anim>
                                    <p:anim calcmode="lin" valueType="num">
                                      <p:cBhvr>
                                        <p:cTn id="46" dur="200" accel="100000" fill="hold">
                                          <p:stCondLst>
                                            <p:cond delay="18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155" decel="100000"/>
                                        <p:tgtEl>
                                          <p:spTgt spid="10"/>
                                        </p:tgtEl>
                                      </p:cBhvr>
                                    </p:animEffect>
                                    <p:animScale>
                                      <p:cBhvr>
                                        <p:cTn id="52" dur="1155" decel="100000"/>
                                        <p:tgtEl>
                                          <p:spTgt spid="10"/>
                                        </p:tgtEl>
                                      </p:cBhvr>
                                      <p:from x="10000" y="10000"/>
                                      <p:to x="200000" y="450000"/>
                                    </p:animScale>
                                    <p:animScale>
                                      <p:cBhvr>
                                        <p:cTn id="53" dur="1845" accel="100000" fill="hold">
                                          <p:stCondLst>
                                            <p:cond delay="1155"/>
                                          </p:stCondLst>
                                        </p:cTn>
                                        <p:tgtEl>
                                          <p:spTgt spid="10"/>
                                        </p:tgtEl>
                                      </p:cBhvr>
                                      <p:from x="200000" y="450000"/>
                                      <p:to x="100000" y="100000"/>
                                    </p:animScale>
                                    <p:set>
                                      <p:cBhvr>
                                        <p:cTn id="54" dur="1155" fill="hold"/>
                                        <p:tgtEl>
                                          <p:spTgt spid="10"/>
                                        </p:tgtEl>
                                        <p:attrNameLst>
                                          <p:attrName>ppt_x</p:attrName>
                                        </p:attrNameLst>
                                      </p:cBhvr>
                                      <p:to>
                                        <p:strVal val="(0.5)"/>
                                      </p:to>
                                    </p:set>
                                    <p:anim from="(0.5)" to="(#ppt_x)" calcmode="lin" valueType="num">
                                      <p:cBhvr>
                                        <p:cTn id="55" dur="1845" accel="100000" fill="hold">
                                          <p:stCondLst>
                                            <p:cond delay="1155"/>
                                          </p:stCondLst>
                                        </p:cTn>
                                        <p:tgtEl>
                                          <p:spTgt spid="10"/>
                                        </p:tgtEl>
                                        <p:attrNameLst>
                                          <p:attrName>ppt_x</p:attrName>
                                        </p:attrNameLst>
                                      </p:cBhvr>
                                    </p:anim>
                                    <p:set>
                                      <p:cBhvr>
                                        <p:cTn id="56" dur="1155" fill="hold"/>
                                        <p:tgtEl>
                                          <p:spTgt spid="10"/>
                                        </p:tgtEl>
                                        <p:attrNameLst>
                                          <p:attrName>ppt_y</p:attrName>
                                        </p:attrNameLst>
                                      </p:cBhvr>
                                      <p:to>
                                        <p:strVal val="(#ppt_y+0.4)"/>
                                      </p:to>
                                    </p:set>
                                    <p:anim from="(#ppt_y+0.4)" to="(#ppt_y)" calcmode="lin" valueType="num">
                                      <p:cBhvr>
                                        <p:cTn id="57" dur="1845" accel="100000" fill="hold">
                                          <p:stCondLst>
                                            <p:cond delay="1155"/>
                                          </p:stCondLst>
                                        </p:cTn>
                                        <p:tgtEl>
                                          <p:spTgt spid="10"/>
                                        </p:tgtEl>
                                        <p:attrNameLst>
                                          <p:attrName>ppt_y</p:attrName>
                                        </p:attrNameLst>
                                      </p:cBhvr>
                                    </p:anim>
                                  </p:childTnLst>
                                </p:cTn>
                              </p:par>
                            </p:childTnLst>
                          </p:cTn>
                        </p:par>
                      </p:childTnLst>
                    </p:cTn>
                  </p:par>
                  <p:par>
                    <p:cTn id="58" fill="hold">
                      <p:stCondLst>
                        <p:cond delay="indefinite"/>
                      </p:stCondLst>
                      <p:childTnLst>
                        <p:par>
                          <p:cTn id="59" fill="hold">
                            <p:stCondLst>
                              <p:cond delay="0"/>
                            </p:stCondLst>
                            <p:childTnLst>
                              <p:par>
                                <p:cTn id="60" presetID="34"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 from="(-#ppt_w/2)" to="(#ppt_x)" calcmode="lin" valueType="num">
                                      <p:cBhvr>
                                        <p:cTn id="62" dur="3000" fill="hold">
                                          <p:stCondLst>
                                            <p:cond delay="0"/>
                                          </p:stCondLst>
                                        </p:cTn>
                                        <p:tgtEl>
                                          <p:spTgt spid="26"/>
                                        </p:tgtEl>
                                        <p:attrNameLst>
                                          <p:attrName>ppt_x</p:attrName>
                                        </p:attrNameLst>
                                      </p:cBhvr>
                                    </p:anim>
                                    <p:anim from="0" to="-1.0" calcmode="lin" valueType="num">
                                      <p:cBhvr>
                                        <p:cTn id="63" dur="1000" decel="50000" autoRev="1" fill="hold">
                                          <p:stCondLst>
                                            <p:cond delay="3000"/>
                                          </p:stCondLst>
                                        </p:cTn>
                                        <p:tgtEl>
                                          <p:spTgt spid="26"/>
                                        </p:tgtEl>
                                        <p:attrNameLst>
                                          <p:attrName>xshear</p:attrName>
                                        </p:attrNameLst>
                                      </p:cBhvr>
                                    </p:anim>
                                    <p:animScale>
                                      <p:cBhvr>
                                        <p:cTn id="64" dur="1000" decel="100000" autoRev="1" fill="hold">
                                          <p:stCondLst>
                                            <p:cond delay="3000"/>
                                          </p:stCondLst>
                                        </p:cTn>
                                        <p:tgtEl>
                                          <p:spTgt spid="26"/>
                                        </p:tgtEl>
                                      </p:cBhvr>
                                      <p:from x="100000" y="100000"/>
                                      <p:to x="80000" y="100000"/>
                                    </p:animScale>
                                    <p:anim by="(#ppt_h/3+#ppt_w*0.1)" calcmode="lin" valueType="num">
                                      <p:cBhvr additive="sum">
                                        <p:cTn id="65" dur="1000" decel="100000" autoRev="1" fill="hold">
                                          <p:stCondLst>
                                            <p:cond delay="3000"/>
                                          </p:stCondLst>
                                        </p:cTn>
                                        <p:tgtEl>
                                          <p:spTgt spid="26"/>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6" grpId="0"/>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2" name="TextBox 1"/>
          <p:cNvSpPr txBox="1"/>
          <p:nvPr/>
        </p:nvSpPr>
        <p:spPr>
          <a:xfrm>
            <a:off x="450850" y="1307295"/>
            <a:ext cx="8504238" cy="5678478"/>
          </a:xfrm>
          <a:prstGeom prst="rect">
            <a:avLst/>
          </a:prstGeom>
          <a:noFill/>
        </p:spPr>
        <p:txBody>
          <a:bodyPr wrap="square" rtlCol="0">
            <a:spAutoFit/>
          </a:bodyPr>
          <a:lstStyle/>
          <a:p>
            <a:pPr>
              <a:lnSpc>
                <a:spcPct val="150000"/>
              </a:lnSpc>
            </a:pPr>
            <a:r>
              <a:rPr lang="gu-IN" sz="1100" b="1" dirty="0" smtClean="0">
                <a:solidFill>
                  <a:srgbClr val="0000FF"/>
                </a:solidFill>
              </a:rPr>
              <a:t>                                  “ </a:t>
            </a:r>
            <a:r>
              <a:rPr lang="gu-IN" sz="1100" b="1" dirty="0">
                <a:solidFill>
                  <a:srgbClr val="0000FF"/>
                </a:solidFill>
              </a:rPr>
              <a:t>સમય મર્યાદામાં ભણતર અને ચારિત્ર્ય ઘડતર એ જ અમારૂં મળતર “</a:t>
            </a:r>
            <a:endParaRPr lang="en-US" sz="1100" b="1" dirty="0">
              <a:solidFill>
                <a:srgbClr val="0000FF"/>
              </a:solidFill>
            </a:endParaRPr>
          </a:p>
          <a:p>
            <a:pPr>
              <a:lnSpc>
                <a:spcPct val="150000"/>
              </a:lnSpc>
            </a:pPr>
            <a:r>
              <a:rPr lang="gu-IN" sz="1100" b="1" dirty="0">
                <a:solidFill>
                  <a:srgbClr val="9900CC"/>
                </a:solidFill>
              </a:rPr>
              <a:t>     “ સફળતા કે વિકાસ માટે ભૂખ ખૂબ જરૂરી છે “ પછી એ માનવતાની ભૂખ હોય,પૈસા ભેગા કરવાની ભૂખ હોય,પ્રેમની ભૂખ હોય,કોઈ લક્ષ્ય મેળવવાની ભૂખ હોય કે શિક્ષણ મેળવવાની ભૂખ હોય,ને એ ભૂખ આપણા સ્વ માટે હોય,પરિવાર માટે હોય,સમાજ માટે હોય કે દેશ માટે હોય,”જેટલી ભૂખ વધુ તેથી સફળતાની ઉપલબ્ધિ વધુ “ જો ભૂખ પૂરી તો સફળતા પણ પૂરી “</a:t>
            </a:r>
            <a:endParaRPr lang="en-US" sz="1100" b="1" dirty="0">
              <a:solidFill>
                <a:srgbClr val="9900CC"/>
              </a:solidFill>
            </a:endParaRPr>
          </a:p>
          <a:p>
            <a:pPr>
              <a:lnSpc>
                <a:spcPct val="150000"/>
              </a:lnSpc>
            </a:pPr>
            <a:r>
              <a:rPr lang="gu-IN" sz="1100" b="1" dirty="0">
                <a:solidFill>
                  <a:srgbClr val="00487E"/>
                </a:solidFill>
              </a:rPr>
              <a:t>      આજના હાઈટેક ટેકનોલોજી અને પ્રોફેશનલ યુગમાં આપણે જીવી રહ્યા છીએ.આવનારો સમય કેવો હશે તેનો અંદાજ આપણે કરી શકીએ છીએ.આવનારો સમય આપણો નથી પણ બાળકોનો છે.એ સમય એટલે બાળકોનું ભવિષ્ય,એ ભવિષ્ય ઉજ્જવળ અને સફળ હોય એવી અપેક્ષા દરેક માતાપિતાને હોય જ.તમારી આ અપેક્ષને સાકારિત કરવા તમારા સ્વપ્નોને ફળીભૂત કરવા અમો કટીબદ્ધ છીએ અને તેથી આપણા બાળકો માટે સર્જું છે.બીજું ઘર એટલે વિનય સાર્વજનિક વિદ્યામંદિર, કેળકુઇ  </a:t>
            </a:r>
            <a:endParaRPr lang="en-US" sz="1100" b="1" dirty="0">
              <a:solidFill>
                <a:srgbClr val="00487E"/>
              </a:solidFill>
            </a:endParaRPr>
          </a:p>
          <a:p>
            <a:pPr>
              <a:lnSpc>
                <a:spcPct val="150000"/>
              </a:lnSpc>
            </a:pPr>
            <a:r>
              <a:rPr lang="gu-IN" sz="1100" dirty="0">
                <a:solidFill>
                  <a:srgbClr val="FF0066"/>
                </a:solidFill>
              </a:rPr>
              <a:t>      શિક્ષણ આપવાની તત્પરતા સાથે શિક્ષણની ગુણવત્તામાં સુધારા વધારા કરીને બાળકને શ્રેષ્ઠ શિક્ષણ આપવાનો આમારો પ્રયાસ એજ અમારૂં લક્ષ્ય છે ત્યારે બાળકનો સર્વાંગી વિકાસ થાય અને આધુનિક વિશ્વના બદલતા કદમ સાથે કદમ મિલાવી શકે તે હેતુથી શાળામાં ધોરણ – ૯ થી જ કમ્પ્યુટર વિષયનું શિક્ષણ આપવાનું આયોજન કરેલ છે.આવતીકાલની જરૂરિયાતને ધ્યાનમાં લઇ વિશેષ રીતે ઈંગ્લીશના કોચિંગ વર્ગોનું પણ આયોજન કરેલ છે.વિદ્યાર્થીના સર્વાંગી વિકાસ માટે વિવિધ રમતોનું માર્ગદર્શન આપવામાં આવે છે તેમજ વિદ્યાર્થી પુસ્તકિયું જ્ઞાન ન ધરાવતા તેના બાહ્ય જ્ઞાનનો ભંડાર બને તેવા પ્રયાસો વેગવંતા બનાવ્યા છે.</a:t>
            </a:r>
            <a:endParaRPr lang="en-US" sz="1100" dirty="0">
              <a:solidFill>
                <a:srgbClr val="FF0066"/>
              </a:solidFill>
            </a:endParaRPr>
          </a:p>
          <a:p>
            <a:pPr>
              <a:lnSpc>
                <a:spcPct val="150000"/>
              </a:lnSpc>
            </a:pPr>
            <a:r>
              <a:rPr lang="gu-IN" sz="1100" b="1" dirty="0">
                <a:solidFill>
                  <a:srgbClr val="25400C"/>
                </a:solidFill>
              </a:rPr>
              <a:t>       “ સંસ્કાર “ એટલે જન્મજાત વૃતિ કે વલણ લગભગ એવો અર્થ થાય છે.જેને આપણે સરોવરની ઉપમા આપી શકીએ છીએ.મન એ સરોવર જેવું છે.મનમાં ઉદભવેલા દરેક મોજા કે તરંગ શાંત થાય ત્યારે શમતા નથી પણ ભવિષ્યમાં પાછા ઉદભવવાની શક્યતાની નિશાની મુકતા જાય છે ફરી ઉદભવવાની  આ શક્યતાવાળી આ નિશાની જેને આપણે “ સંસ્કાર “ કહીએ છીએ,તે બાળકના દરેક કાર્ય,દરેક હિલચાલ,દરેક વિચાર,દરેક પ્રવૃત્તિ સ્વચિત તેમજ જ્ઞાત અજ્ઞાત સયમી જીવન જીવતો થાય તે શુભ ચારિત્ર્ય અને સંસ્કારિતા તેના સર્વ કાર્યોમાં અને વિચારોમાં ઝળહળે એવી શુભકામનાઓ સહ વિનય વિદ્યામંદિર નિહાળીએ.</a:t>
            </a:r>
            <a:endParaRPr lang="en-US" sz="1100" b="1" dirty="0">
              <a:solidFill>
                <a:srgbClr val="25400C"/>
              </a:solidFill>
            </a:endParaRPr>
          </a:p>
          <a:p>
            <a:pPr>
              <a:lnSpc>
                <a:spcPct val="150000"/>
              </a:lnSpc>
            </a:pPr>
            <a:r>
              <a:rPr lang="gu-IN" sz="1100" dirty="0"/>
              <a:t>     </a:t>
            </a:r>
            <a:r>
              <a:rPr lang="gu-IN" sz="1100" b="1" dirty="0">
                <a:solidFill>
                  <a:srgbClr val="002060"/>
                </a:solidFill>
              </a:rPr>
              <a:t>આવો આપણે સહું સાથે મળીને આપણા બાળકોના ભાવિનું નિર્માણ કરવા સહિયારા પુરુષાર્થ તરફ ગતિ કરીએ.</a:t>
            </a:r>
            <a:endParaRPr lang="en-US" sz="1100" b="1" dirty="0">
              <a:solidFill>
                <a:srgbClr val="002060"/>
              </a:solidFill>
            </a:endParaRPr>
          </a:p>
          <a:p>
            <a:pPr>
              <a:lnSpc>
                <a:spcPct val="150000"/>
              </a:lnSpc>
            </a:pPr>
            <a:r>
              <a:rPr lang="gu-IN" sz="1100" dirty="0">
                <a:solidFill>
                  <a:srgbClr val="FF0000"/>
                </a:solidFill>
              </a:rPr>
              <a:t>         </a:t>
            </a:r>
            <a:r>
              <a:rPr lang="gu-IN" sz="1100" dirty="0" smtClean="0">
                <a:solidFill>
                  <a:srgbClr val="FF0000"/>
                </a:solidFill>
              </a:rPr>
              <a:t>                                      </a:t>
            </a:r>
            <a:r>
              <a:rPr lang="gu-IN" sz="1100" dirty="0">
                <a:solidFill>
                  <a:srgbClr val="FF0000"/>
                </a:solidFill>
              </a:rPr>
              <a:t>આભાર ...........</a:t>
            </a:r>
            <a:endParaRPr lang="en-US" sz="1100" dirty="0">
              <a:solidFill>
                <a:srgbClr val="FF0000"/>
              </a:solidFill>
            </a:endParaRPr>
          </a:p>
          <a:p>
            <a:pPr>
              <a:lnSpc>
                <a:spcPct val="150000"/>
              </a:lnSpc>
            </a:pPr>
            <a:r>
              <a:rPr lang="gu-IN" sz="1100" b="1" dirty="0">
                <a:solidFill>
                  <a:srgbClr val="FFFF00"/>
                </a:solidFill>
              </a:rPr>
              <a:t>                                                                          </a:t>
            </a:r>
            <a:r>
              <a:rPr lang="gu-IN" sz="1100" b="1" dirty="0" smtClean="0">
                <a:solidFill>
                  <a:srgbClr val="FFFF00"/>
                </a:solidFill>
              </a:rPr>
              <a:t>                                                </a:t>
            </a:r>
            <a:r>
              <a:rPr lang="gu-IN" sz="1100" b="1" dirty="0">
                <a:solidFill>
                  <a:srgbClr val="FFFF00"/>
                </a:solidFill>
              </a:rPr>
              <a:t>અમો છીએ </a:t>
            </a:r>
            <a:endParaRPr lang="en-US" sz="1100" b="1" dirty="0">
              <a:solidFill>
                <a:srgbClr val="FFFF00"/>
              </a:solidFill>
            </a:endParaRPr>
          </a:p>
          <a:p>
            <a:pPr>
              <a:lnSpc>
                <a:spcPct val="150000"/>
              </a:lnSpc>
            </a:pPr>
            <a:r>
              <a:rPr lang="gu-IN" sz="1100" b="1" dirty="0">
                <a:solidFill>
                  <a:srgbClr val="FFFF00"/>
                </a:solidFill>
              </a:rPr>
              <a:t>                                                                        </a:t>
            </a:r>
            <a:r>
              <a:rPr lang="gu-IN" sz="1100" b="1" dirty="0" smtClean="0">
                <a:solidFill>
                  <a:srgbClr val="FFFF00"/>
                </a:solidFill>
              </a:rPr>
              <a:t>                                                      </a:t>
            </a:r>
            <a:r>
              <a:rPr lang="gu-IN" sz="1100" b="1" dirty="0">
                <a:solidFill>
                  <a:srgbClr val="FFFF00"/>
                </a:solidFill>
              </a:rPr>
              <a:t>શાળા પરિવાર </a:t>
            </a:r>
            <a:endParaRPr lang="en-US" b="1" dirty="0">
              <a:solidFill>
                <a:srgbClr val="FFFF00"/>
              </a:solidFill>
            </a:endParaRPr>
          </a:p>
        </p:txBody>
      </p:sp>
      <p:sp>
        <p:nvSpPr>
          <p:cNvPr id="6" name="Plaque 5"/>
          <p:cNvSpPr/>
          <p:nvPr/>
        </p:nvSpPr>
        <p:spPr>
          <a:xfrm>
            <a:off x="3238500" y="469900"/>
            <a:ext cx="2921000" cy="393700"/>
          </a:xfrm>
          <a:prstGeom prst="plaque">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a:t>શાળા </a:t>
            </a:r>
            <a:r>
              <a:rPr lang="gu-IN" b="1" dirty="0" smtClean="0"/>
              <a:t>સંદેશ </a:t>
            </a:r>
            <a:endParaRPr lang="en-US" b="1" dirty="0"/>
          </a:p>
        </p:txBody>
      </p:sp>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613650" y="237342"/>
            <a:ext cx="1101198" cy="1159658"/>
          </a:xfrm>
          <a:prstGeom prst="ellipse">
            <a:avLst/>
          </a:prstGeom>
          <a:ln>
            <a:noFill/>
          </a:ln>
          <a:effectLst>
            <a:softEdge rad="112500"/>
          </a:effectLst>
        </p:spPr>
      </p:pic>
    </p:spTree>
    <p:extLst>
      <p:ext uri="{BB962C8B-B14F-4D97-AF65-F5344CB8AC3E}">
        <p14:creationId xmlns="" xmlns:p14="http://schemas.microsoft.com/office/powerpoint/2010/main" val="833506606"/>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strVal val="#ppt_w*0.70"/>
                                          </p:val>
                                        </p:tav>
                                        <p:tav tm="100000">
                                          <p:val>
                                            <p:strVal val="#ppt_w"/>
                                          </p:val>
                                        </p:tav>
                                      </p:tavLst>
                                    </p:anim>
                                    <p:anim calcmode="lin" valueType="num">
                                      <p:cBhvr>
                                        <p:cTn id="8" dur="2000" fill="hold"/>
                                        <p:tgtEl>
                                          <p:spTgt spid="6"/>
                                        </p:tgtEl>
                                        <p:attrNameLst>
                                          <p:attrName>ppt_h</p:attrName>
                                        </p:attrNameLst>
                                      </p:cBhvr>
                                      <p:tavLst>
                                        <p:tav tm="0">
                                          <p:val>
                                            <p:strVal val="#ppt_h"/>
                                          </p:val>
                                        </p:tav>
                                        <p:tav tm="100000">
                                          <p:val>
                                            <p:strVal val="#ppt_h"/>
                                          </p:val>
                                        </p:tav>
                                      </p:tavLst>
                                    </p:anim>
                                    <p:animEffect transition="in" filter="fade">
                                      <p:cBhvr>
                                        <p:cTn id="9" dur="2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heel(4)">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3" name="Flowchart: Decision 2"/>
          <p:cNvSpPr/>
          <p:nvPr/>
        </p:nvSpPr>
        <p:spPr>
          <a:xfrm>
            <a:off x="2286000" y="327770"/>
            <a:ext cx="5054600" cy="644976"/>
          </a:xfrm>
          <a:prstGeom prst="flowChartDecisi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gu-IN" b="1" dirty="0" smtClean="0"/>
          </a:p>
          <a:p>
            <a:pPr algn="ctr"/>
            <a:r>
              <a:rPr lang="gu-IN" b="1" dirty="0" smtClean="0"/>
              <a:t>આપણા ટ્રસ્ટીઓ</a:t>
            </a:r>
            <a:endParaRPr lang="en-US" dirty="0"/>
          </a:p>
          <a:p>
            <a:pPr algn="ctr"/>
            <a:endParaRPr lang="en-US" dirty="0"/>
          </a:p>
        </p:txBody>
      </p:sp>
      <p:graphicFrame>
        <p:nvGraphicFramePr>
          <p:cNvPr id="4" name="Diagram 3"/>
          <p:cNvGraphicFramePr/>
          <p:nvPr>
            <p:extLst>
              <p:ext uri="{D42A27DB-BD31-4B8C-83A1-F6EECF244321}">
                <p14:modId xmlns="" xmlns:p14="http://schemas.microsoft.com/office/powerpoint/2010/main" val="3947130139"/>
              </p:ext>
            </p:extLst>
          </p:nvPr>
        </p:nvGraphicFramePr>
        <p:xfrm>
          <a:off x="3619500" y="161114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p:cNvGrpSpPr/>
          <p:nvPr/>
        </p:nvGrpSpPr>
        <p:grpSpPr>
          <a:xfrm>
            <a:off x="-806164" y="1587500"/>
            <a:ext cx="6096000" cy="4064000"/>
            <a:chOff x="-901700" y="1587500"/>
            <a:chExt cx="6096000" cy="4064000"/>
          </a:xfrm>
        </p:grpSpPr>
        <p:graphicFrame>
          <p:nvGraphicFramePr>
            <p:cNvPr id="10" name="Diagram 9"/>
            <p:cNvGraphicFramePr/>
            <p:nvPr>
              <p:extLst>
                <p:ext uri="{D42A27DB-BD31-4B8C-83A1-F6EECF244321}">
                  <p14:modId xmlns="" xmlns:p14="http://schemas.microsoft.com/office/powerpoint/2010/main" val="3947130139"/>
                </p:ext>
              </p:extLst>
            </p:nvPr>
          </p:nvGraphicFramePr>
          <p:xfrm>
            <a:off x="-901700" y="1587500"/>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8" descr="img020.jpg"/>
            <p:cNvPicPr>
              <a:picLocks noChangeAspect="1"/>
            </p:cNvPicPr>
            <p:nvPr/>
          </p:nvPicPr>
          <p:blipFill>
            <a:blip r:embed="rId12" cstate="print"/>
            <a:stretch>
              <a:fillRect/>
            </a:stretch>
          </p:blipFill>
          <p:spPr>
            <a:xfrm>
              <a:off x="1493654" y="3013263"/>
              <a:ext cx="1263194" cy="1092200"/>
            </a:xfrm>
            <a:prstGeom prst="ellipse">
              <a:avLst/>
            </a:prstGeom>
            <a:ln>
              <a:noFill/>
            </a:ln>
            <a:effectLst>
              <a:softEdge rad="112500"/>
            </a:effectLst>
          </p:spPr>
        </p:pic>
      </p:grpSp>
    </p:spTree>
    <p:extLst>
      <p:ext uri="{BB962C8B-B14F-4D97-AF65-F5344CB8AC3E}">
        <p14:creationId xmlns="" xmlns:p14="http://schemas.microsoft.com/office/powerpoint/2010/main" val="121644678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3" name="Flowchart: Decision 2"/>
          <p:cNvSpPr/>
          <p:nvPr/>
        </p:nvSpPr>
        <p:spPr>
          <a:xfrm>
            <a:off x="2286000" y="327770"/>
            <a:ext cx="5054600" cy="644976"/>
          </a:xfrm>
          <a:prstGeom prst="flowChartDecisi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gu-IN" b="1" dirty="0" smtClean="0"/>
          </a:p>
          <a:p>
            <a:pPr algn="ctr"/>
            <a:r>
              <a:rPr lang="gu-IN" b="1" dirty="0" smtClean="0"/>
              <a:t>આપણા </a:t>
            </a:r>
            <a:r>
              <a:rPr lang="gu-IN" b="1" dirty="0"/>
              <a:t>સુકાનીઓ</a:t>
            </a:r>
            <a:endParaRPr lang="en-US" dirty="0"/>
          </a:p>
          <a:p>
            <a:pPr algn="ctr"/>
            <a:endParaRPr lang="en-US" dirty="0"/>
          </a:p>
        </p:txBody>
      </p:sp>
      <p:grpSp>
        <p:nvGrpSpPr>
          <p:cNvPr id="2" name="Group 7"/>
          <p:cNvGrpSpPr/>
          <p:nvPr/>
        </p:nvGrpSpPr>
        <p:grpSpPr>
          <a:xfrm>
            <a:off x="3619500" y="1611147"/>
            <a:ext cx="6096000" cy="4064000"/>
            <a:chOff x="1536700" y="1358900"/>
            <a:chExt cx="6096000" cy="4064000"/>
          </a:xfrm>
        </p:grpSpPr>
        <p:graphicFrame>
          <p:nvGraphicFramePr>
            <p:cNvPr id="4" name="Diagram 3"/>
            <p:cNvGraphicFramePr/>
            <p:nvPr>
              <p:extLst>
                <p:ext uri="{D42A27DB-BD31-4B8C-83A1-F6EECF244321}">
                  <p14:modId xmlns="" xmlns:p14="http://schemas.microsoft.com/office/powerpoint/2010/main" val="3947130139"/>
                </p:ext>
              </p:extLst>
            </p:nvPr>
          </p:nvGraphicFramePr>
          <p:xfrm>
            <a:off x="1536700" y="13589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4025901" y="2870200"/>
              <a:ext cx="1085850" cy="1092200"/>
            </a:xfrm>
            <a:prstGeom prst="ellipse">
              <a:avLst/>
            </a:prstGeom>
          </p:spPr>
        </p:pic>
      </p:grpSp>
      <p:graphicFrame>
        <p:nvGraphicFramePr>
          <p:cNvPr id="10" name="Diagram 9"/>
          <p:cNvGraphicFramePr/>
          <p:nvPr>
            <p:extLst>
              <p:ext uri="{D42A27DB-BD31-4B8C-83A1-F6EECF244321}">
                <p14:modId xmlns="" xmlns:p14="http://schemas.microsoft.com/office/powerpoint/2010/main" val="3947130139"/>
              </p:ext>
            </p:extLst>
          </p:nvPr>
        </p:nvGraphicFramePr>
        <p:xfrm>
          <a:off x="-901700" y="1587500"/>
          <a:ext cx="6096000" cy="4064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 xmlns:p14="http://schemas.microsoft.com/office/powerpoint/2010/main" val="121644678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4)">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0" fill="hold"/>
                                        <p:tgtEl>
                                          <p:spTgt spid="2"/>
                                        </p:tgtEl>
                                        <p:attrNameLst>
                                          <p:attrName>ppt_w</p:attrName>
                                        </p:attrNameLst>
                                      </p:cBhvr>
                                      <p:tavLst>
                                        <p:tav tm="0">
                                          <p:val>
                                            <p:strVal val="#ppt_w*0.70"/>
                                          </p:val>
                                        </p:tav>
                                        <p:tav tm="100000">
                                          <p:val>
                                            <p:strVal val="#ppt_w"/>
                                          </p:val>
                                        </p:tav>
                                      </p:tavLst>
                                    </p:anim>
                                    <p:anim calcmode="lin" valueType="num">
                                      <p:cBhvr>
                                        <p:cTn id="18" dur="5000" fill="hold"/>
                                        <p:tgtEl>
                                          <p:spTgt spid="2"/>
                                        </p:tgtEl>
                                        <p:attrNameLst>
                                          <p:attrName>ppt_h</p:attrName>
                                        </p:attrNameLst>
                                      </p:cBhvr>
                                      <p:tavLst>
                                        <p:tav tm="0">
                                          <p:val>
                                            <p:strVal val="#ppt_h"/>
                                          </p:val>
                                        </p:tav>
                                        <p:tav tm="100000">
                                          <p:val>
                                            <p:strVal val="#ppt_h"/>
                                          </p:val>
                                        </p:tav>
                                      </p:tavLst>
                                    </p:anim>
                                    <p:animEffect transition="in" filter="fade">
                                      <p:cBhvr>
                                        <p:cTn id="19"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10"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6" name="Plaque 5"/>
          <p:cNvSpPr/>
          <p:nvPr/>
        </p:nvSpPr>
        <p:spPr>
          <a:xfrm>
            <a:off x="2984500" y="327770"/>
            <a:ext cx="3733800" cy="644976"/>
          </a:xfrm>
          <a:prstGeom prst="plaqu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gu-IN" dirty="0" smtClean="0">
                <a:solidFill>
                  <a:srgbClr val="FF0066"/>
                </a:solidFill>
              </a:rPr>
              <a:t>શાળામાં ફરજ બજાવતા કર્મચારીઓની યાદી </a:t>
            </a:r>
            <a:endParaRPr lang="en-US" dirty="0">
              <a:solidFill>
                <a:srgbClr val="FF0066"/>
              </a:solidFill>
            </a:endParaRPr>
          </a:p>
        </p:txBody>
      </p:sp>
      <p:graphicFrame>
        <p:nvGraphicFramePr>
          <p:cNvPr id="7" name="Table 6"/>
          <p:cNvGraphicFramePr>
            <a:graphicFrameLocks noGrp="1"/>
          </p:cNvGraphicFramePr>
          <p:nvPr/>
        </p:nvGraphicFramePr>
        <p:xfrm>
          <a:off x="1493653" y="1447800"/>
          <a:ext cx="6901047" cy="4650740"/>
        </p:xfrm>
        <a:graphic>
          <a:graphicData uri="http://schemas.openxmlformats.org/drawingml/2006/table">
            <a:tbl>
              <a:tblPr firstRow="1" bandRow="1">
                <a:tableStyleId>{D27102A9-8310-4765-A935-A1911B00CA55}</a:tableStyleId>
              </a:tblPr>
              <a:tblGrid>
                <a:gridCol w="911068"/>
                <a:gridCol w="4617163"/>
                <a:gridCol w="1372816"/>
              </a:tblGrid>
              <a:tr h="571500">
                <a:tc>
                  <a:txBody>
                    <a:bodyPr/>
                    <a:lstStyle/>
                    <a:p>
                      <a:pPr marL="0" marR="0" algn="ctr">
                        <a:lnSpc>
                          <a:spcPct val="115000"/>
                        </a:lnSpc>
                        <a:spcBef>
                          <a:spcPts val="0"/>
                        </a:spcBef>
                        <a:spcAft>
                          <a:spcPts val="0"/>
                        </a:spcAft>
                      </a:pPr>
                      <a:r>
                        <a:rPr lang="gu-IN" sz="1600" dirty="0">
                          <a:solidFill>
                            <a:srgbClr val="C000C0"/>
                          </a:solidFill>
                        </a:rPr>
                        <a:t>ક્રમ</a:t>
                      </a:r>
                      <a:endParaRPr lang="en-US" sz="1200" dirty="0">
                        <a:solidFill>
                          <a:srgbClr val="C000C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dirty="0">
                          <a:solidFill>
                            <a:srgbClr val="C000C0"/>
                          </a:solidFill>
                        </a:rPr>
                        <a:t>કર્મચારીનું નામ</a:t>
                      </a:r>
                      <a:endParaRPr lang="en-US" sz="1200" dirty="0">
                        <a:solidFill>
                          <a:srgbClr val="C000C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dirty="0">
                          <a:solidFill>
                            <a:srgbClr val="C000C0"/>
                          </a:solidFill>
                        </a:rPr>
                        <a:t>હોદ્દો</a:t>
                      </a:r>
                      <a:endParaRPr lang="en-US" sz="12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FFFF00"/>
                          </a:solidFill>
                        </a:rPr>
                        <a:t>1.</a:t>
                      </a:r>
                      <a:endParaRPr lang="en-US" sz="1100" b="1" dirty="0">
                        <a:solidFill>
                          <a:srgbClr val="FFFF0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FFFF00"/>
                          </a:solidFill>
                        </a:rPr>
                        <a:t>શ્રી ભાસ્કરરાવ ગોવિંદભાઈ પટેલ </a:t>
                      </a:r>
                      <a:endParaRPr lang="en-US" sz="1100" b="1"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FFFF00"/>
                          </a:solidFill>
                        </a:rPr>
                        <a:t>આચાર્યશ્રી </a:t>
                      </a:r>
                      <a:endParaRPr lang="en-US" sz="1100" b="1" dirty="0">
                        <a:solidFill>
                          <a:srgbClr val="FFFF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7030A0"/>
                          </a:solidFill>
                        </a:rPr>
                        <a:t>2.</a:t>
                      </a:r>
                      <a:endParaRPr lang="en-US" sz="1100" b="1" dirty="0">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7030A0"/>
                          </a:solidFill>
                        </a:rPr>
                        <a:t>શ્રીમતિ બકુલાબેન છગનભાઈ ચૌધરી </a:t>
                      </a:r>
                      <a:endParaRPr lang="en-US" sz="1100" b="1" dirty="0">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smtClean="0">
                          <a:solidFill>
                            <a:srgbClr val="7030A0"/>
                          </a:solidFill>
                        </a:rPr>
                        <a:t>મ.શિક્ષિકા </a:t>
                      </a:r>
                      <a:endParaRPr lang="en-US" sz="11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7030A0"/>
                          </a:solidFill>
                        </a:rPr>
                        <a:t>3.</a:t>
                      </a:r>
                      <a:endParaRPr lang="en-US" sz="1100" b="1" dirty="0">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a:solidFill>
                            <a:srgbClr val="7030A0"/>
                          </a:solidFill>
                        </a:rPr>
                        <a:t>શ્રીમતિ સુમિત્રાબેન દુલ્લ્ભભાઈ પટેલ </a:t>
                      </a:r>
                      <a:endParaRPr lang="en-US" sz="1100" b="1">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smtClean="0">
                          <a:solidFill>
                            <a:srgbClr val="7030A0"/>
                          </a:solidFill>
                        </a:rPr>
                        <a:t>મ.શિક્ષિકા </a:t>
                      </a:r>
                      <a:endParaRPr lang="en-US" sz="11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7030A0"/>
                          </a:solidFill>
                        </a:rPr>
                        <a:t>4.</a:t>
                      </a:r>
                      <a:endParaRPr lang="en-US" sz="1100" b="1" dirty="0">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a:solidFill>
                            <a:srgbClr val="7030A0"/>
                          </a:solidFill>
                        </a:rPr>
                        <a:t>શ્રી ભગુભાઈ છગનભાઈ બારીયા </a:t>
                      </a:r>
                      <a:endParaRPr lang="en-US" sz="1100" b="1">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7030A0"/>
                          </a:solidFill>
                        </a:rPr>
                        <a:t>મ.શિ </a:t>
                      </a:r>
                      <a:endParaRPr lang="en-US" sz="11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7030A0"/>
                          </a:solidFill>
                        </a:rPr>
                        <a:t>5.</a:t>
                      </a:r>
                      <a:endParaRPr lang="en-US" sz="1100" b="1" dirty="0">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7030A0"/>
                          </a:solidFill>
                        </a:rPr>
                        <a:t>શ્રીમતિ હિનાબેન દિનુભાઈ પ્રજાપતિ </a:t>
                      </a:r>
                      <a:endParaRPr lang="en-US" sz="1100" b="1" dirty="0">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smtClean="0">
                          <a:solidFill>
                            <a:srgbClr val="7030A0"/>
                          </a:solidFill>
                        </a:rPr>
                        <a:t>મ.શિક્ષિકા</a:t>
                      </a:r>
                      <a:endParaRPr lang="en-US" sz="16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a:solidFill>
                            <a:srgbClr val="7030A0"/>
                          </a:solidFill>
                        </a:rPr>
                        <a:t>6.</a:t>
                      </a:r>
                      <a:endParaRPr lang="en-US" sz="1100" b="1">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7030A0"/>
                          </a:solidFill>
                        </a:rPr>
                        <a:t>શ્રી મયુરભાઈ મોહનભાઈ પટેલ </a:t>
                      </a:r>
                      <a:endParaRPr lang="en-US" sz="1100" b="1" dirty="0">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7030A0"/>
                          </a:solidFill>
                        </a:rPr>
                        <a:t>મ.શિ </a:t>
                      </a:r>
                      <a:endParaRPr lang="en-US" sz="11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a:solidFill>
                            <a:srgbClr val="7030A0"/>
                          </a:solidFill>
                        </a:rPr>
                        <a:t>7.</a:t>
                      </a:r>
                      <a:endParaRPr lang="en-US" sz="1100" b="1">
                        <a:solidFill>
                          <a:srgbClr val="7030A0"/>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7030A0"/>
                          </a:solidFill>
                        </a:rPr>
                        <a:t>શ્રી મહેન્દ્રકુમાર ઠાકોરભાઈ પટેલ </a:t>
                      </a:r>
                      <a:endParaRPr lang="en-US" sz="1100" b="1" dirty="0">
                        <a:solidFill>
                          <a:srgbClr val="7030A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7030A0"/>
                          </a:solidFill>
                        </a:rPr>
                        <a:t>મ.શિ </a:t>
                      </a:r>
                      <a:endParaRPr lang="en-US" sz="1100" b="1" dirty="0">
                        <a:solidFill>
                          <a:srgbClr val="7030A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FF0066"/>
                          </a:solidFill>
                        </a:rPr>
                        <a:t>8.</a:t>
                      </a:r>
                      <a:endParaRPr lang="en-US" sz="1100" b="1" dirty="0">
                        <a:solidFill>
                          <a:srgbClr val="FF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FF0066"/>
                          </a:solidFill>
                        </a:rPr>
                        <a:t>શ્રી મહેન્દ્રભાઈ નસવનભાઈ ચૌધરી </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smtClean="0">
                          <a:solidFill>
                            <a:srgbClr val="FF0066"/>
                          </a:solidFill>
                        </a:rPr>
                        <a:t>સિ.ક્લાર્ક </a:t>
                      </a:r>
                      <a:endParaRPr lang="en-US" sz="1100" b="1"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FF0066"/>
                          </a:solidFill>
                        </a:rPr>
                        <a:t>9.</a:t>
                      </a:r>
                      <a:endParaRPr lang="en-US" sz="1100" b="1" dirty="0">
                        <a:solidFill>
                          <a:srgbClr val="FF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FF0066"/>
                          </a:solidFill>
                        </a:rPr>
                        <a:t>શ્રી જગદીશભાઈ હાસજીભાઈ ચૌધરી </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smtClean="0">
                          <a:solidFill>
                            <a:srgbClr val="FF0066"/>
                          </a:solidFill>
                        </a:rPr>
                        <a:t>જુ.ક્લાર્ક </a:t>
                      </a:r>
                      <a:endParaRPr lang="en-US" sz="1100" b="1"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dirty="0">
                          <a:solidFill>
                            <a:srgbClr val="000066"/>
                          </a:solidFill>
                        </a:rPr>
                        <a:t>10.</a:t>
                      </a:r>
                      <a:endParaRPr lang="en-US" sz="1100" b="1" dirty="0">
                        <a:solidFill>
                          <a:srgbClr val="00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000066"/>
                          </a:solidFill>
                        </a:rPr>
                        <a:t>શ્રી હિતેશકુમાર રમેશભાઈ ચૌધરી </a:t>
                      </a:r>
                      <a:endParaRPr lang="en-US" sz="11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000066"/>
                          </a:solidFill>
                        </a:rPr>
                        <a:t>સેવક </a:t>
                      </a:r>
                      <a:endParaRPr lang="en-US" sz="1100" b="1" dirty="0">
                        <a:solidFill>
                          <a:srgbClr val="00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600" b="1">
                          <a:solidFill>
                            <a:srgbClr val="000066"/>
                          </a:solidFill>
                        </a:rPr>
                        <a:t>11.</a:t>
                      </a:r>
                      <a:endParaRPr lang="en-US" sz="1100" b="1">
                        <a:solidFill>
                          <a:srgbClr val="00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600" b="1" dirty="0">
                          <a:solidFill>
                            <a:srgbClr val="000066"/>
                          </a:solidFill>
                        </a:rPr>
                        <a:t>શ્રી જીતેન્દ્રકુમાર શાંતુભાઈ કોંકણી </a:t>
                      </a:r>
                      <a:endParaRPr lang="en-US" sz="11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600" b="1" dirty="0">
                          <a:solidFill>
                            <a:srgbClr val="000066"/>
                          </a:solidFill>
                        </a:rPr>
                        <a:t>સેવક </a:t>
                      </a:r>
                      <a:endParaRPr lang="en-US" sz="1100" b="1" dirty="0">
                        <a:solidFill>
                          <a:srgbClr val="000066"/>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0" fill="hold"/>
                                        <p:tgtEl>
                                          <p:spTgt spid="7"/>
                                        </p:tgtEl>
                                        <p:attrNameLst>
                                          <p:attrName>ppt_w</p:attrName>
                                        </p:attrNameLst>
                                      </p:cBhvr>
                                      <p:tavLst>
                                        <p:tav tm="0">
                                          <p:val>
                                            <p:strVal val="#ppt_w*0.70"/>
                                          </p:val>
                                        </p:tav>
                                        <p:tav tm="100000">
                                          <p:val>
                                            <p:strVal val="#ppt_w"/>
                                          </p:val>
                                        </p:tav>
                                      </p:tavLst>
                                    </p:anim>
                                    <p:anim calcmode="lin" valueType="num">
                                      <p:cBhvr>
                                        <p:cTn id="13" dur="5000" fill="hold"/>
                                        <p:tgtEl>
                                          <p:spTgt spid="7"/>
                                        </p:tgtEl>
                                        <p:attrNameLst>
                                          <p:attrName>ppt_h</p:attrName>
                                        </p:attrNameLst>
                                      </p:cBhvr>
                                      <p:tavLst>
                                        <p:tav tm="0">
                                          <p:val>
                                            <p:strVal val="#ppt_h"/>
                                          </p:val>
                                        </p:tav>
                                        <p:tav tm="100000">
                                          <p:val>
                                            <p:strVal val="#ppt_h"/>
                                          </p:val>
                                        </p:tav>
                                      </p:tavLst>
                                    </p:anim>
                                    <p:animEffect transition="in" filter="fade">
                                      <p:cBhvr>
                                        <p:cTn id="14"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221809" cy="400110"/>
            </a:xfrm>
            <a:prstGeom prst="rect">
              <a:avLst/>
            </a:prstGeom>
            <a:noFill/>
          </p:spPr>
          <p:txBody>
            <a:bodyPr wrap="none" rtlCol="0">
              <a:spAutoFit/>
            </a:bodyPr>
            <a:lstStyle/>
            <a:p>
              <a:pPr algn="ctr"/>
              <a:r>
                <a:rPr lang="gu-IN" sz="2000" b="1" dirty="0" smtClean="0">
                  <a:latin typeface="Cambria" pitchFamily="18" charset="0"/>
                </a:rPr>
                <a:t>આચાર્યશ્રી</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હથુકા,</a:t>
            </a:r>
          </a:p>
          <a:p>
            <a:pPr algn="ctr"/>
            <a:r>
              <a:rPr lang="gu-IN" sz="1200" b="1" dirty="0" smtClean="0">
                <a:ln w="0"/>
                <a:solidFill>
                  <a:schemeClr val="tx1"/>
                </a:solidFill>
                <a:effectLst>
                  <a:outerShdw blurRad="38100" dist="19050" dir="2700000" algn="tl" rotWithShape="0">
                    <a:schemeClr val="dk1">
                      <a:alpha val="40000"/>
                    </a:schemeClr>
                  </a:outerShdw>
                </a:effectLst>
              </a:rPr>
              <a:t>તા.વાલોડ , જી. તાપી</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૩૯૪૬૪૦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360676"/>
            <a:ext cx="3094682" cy="61264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ભાસ્કરરાવ ગોવિંદભાઈ પટેલ</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બી.એસ.સી.બી.એડ.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3962314" y="368301"/>
            <a:ext cx="1552747" cy="1463040"/>
          </a:xfrm>
          <a:prstGeom prst="ellipse">
            <a:avLst/>
          </a:prstGeom>
          <a:ln>
            <a:noFill/>
          </a:ln>
          <a:effectLst>
            <a:softEdge rad="112500"/>
          </a:effectLst>
        </p:spPr>
      </p:pic>
      <p:grpSp>
        <p:nvGrpSpPr>
          <p:cNvPr id="26" name="Group 25"/>
          <p:cNvGrpSpPr/>
          <p:nvPr/>
        </p:nvGrpSpPr>
        <p:grpSpPr>
          <a:xfrm>
            <a:off x="6112703" y="575386"/>
            <a:ext cx="2853497" cy="1336596"/>
            <a:chOff x="6112703" y="1350086"/>
            <a:chExt cx="2853497" cy="13365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૨૪-૦૮-૧૯૫૮</a:t>
              </a:r>
              <a:endParaRPr lang="en-US" sz="1400" dirty="0">
                <a:solidFill>
                  <a:schemeClr val="bg1"/>
                </a:solidFill>
              </a:endParaRPr>
            </a:p>
          </p:txBody>
        </p:sp>
        <p:sp>
          <p:nvSpPr>
            <p:cNvPr id="22" name="TextBox 21"/>
            <p:cNvSpPr txBox="1"/>
            <p:nvPr/>
          </p:nvSpPr>
          <p:spPr>
            <a:xfrm>
              <a:off x="6112703" y="1719418"/>
              <a:ext cx="2853497" cy="584775"/>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૦૩-૦૨-૧૯૮૭</a:t>
              </a:r>
            </a:p>
            <a:p>
              <a:r>
                <a:rPr lang="gu-IN" sz="1400" dirty="0" smtClean="0">
                  <a:solidFill>
                    <a:srgbClr val="FFFF00"/>
                  </a:solidFill>
                </a:rPr>
                <a:t>                     ૦૧-૦૮-૧૯૯૮ </a:t>
              </a:r>
              <a:endParaRPr lang="en-US" dirty="0">
                <a:solidFill>
                  <a:srgbClr val="FFFF00"/>
                </a:solidFill>
              </a:endParaRPr>
            </a:p>
          </p:txBody>
        </p:sp>
        <p:sp>
          <p:nvSpPr>
            <p:cNvPr id="23" name="TextBox 22"/>
            <p:cNvSpPr txBox="1"/>
            <p:nvPr/>
          </p:nvSpPr>
          <p:spPr>
            <a:xfrm>
              <a:off x="6112703" y="23173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૩૧-૧૦-૨૦૧૬</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0" fill="hold"/>
                                        <p:tgtEl>
                                          <p:spTgt spid="17"/>
                                        </p:tgtEl>
                                        <p:attrNameLst>
                                          <p:attrName>ppt_w</p:attrName>
                                        </p:attrNameLst>
                                      </p:cBhvr>
                                      <p:tavLst>
                                        <p:tav tm="0">
                                          <p:val>
                                            <p:strVal val="#ppt_w*0.70"/>
                                          </p:val>
                                        </p:tav>
                                        <p:tav tm="100000">
                                          <p:val>
                                            <p:strVal val="#ppt_w"/>
                                          </p:val>
                                        </p:tav>
                                      </p:tavLst>
                                    </p:anim>
                                    <p:anim calcmode="lin" valueType="num">
                                      <p:cBhvr>
                                        <p:cTn id="8" dur="5000" fill="hold"/>
                                        <p:tgtEl>
                                          <p:spTgt spid="17"/>
                                        </p:tgtEl>
                                        <p:attrNameLst>
                                          <p:attrName>ppt_h</p:attrName>
                                        </p:attrNameLst>
                                      </p:cBhvr>
                                      <p:tavLst>
                                        <p:tav tm="0">
                                          <p:val>
                                            <p:strVal val="#ppt_h"/>
                                          </p:val>
                                        </p:tav>
                                        <p:tav tm="100000">
                                          <p:val>
                                            <p:strVal val="#ppt_h"/>
                                          </p:val>
                                        </p:tav>
                                      </p:tavLst>
                                    </p:anim>
                                    <p:animEffect transition="in" filter="fade">
                                      <p:cBhvr>
                                        <p:cTn id="9" dur="5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amond(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ox(in)">
                                      <p:cBhvr>
                                        <p:cTn id="19" dur="50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4)">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1000" fill="hold"/>
                                        <p:tgtEl>
                                          <p:spTgt spid="30"/>
                                        </p:tgtEl>
                                        <p:attrNameLst>
                                          <p:attrName>ppt_w</p:attrName>
                                        </p:attrNameLst>
                                      </p:cBhvr>
                                      <p:tavLst>
                                        <p:tav tm="0">
                                          <p:val>
                                            <p:strVal val="#ppt_w*0.70"/>
                                          </p:val>
                                        </p:tav>
                                        <p:tav tm="100000">
                                          <p:val>
                                            <p:strVal val="#ppt_w"/>
                                          </p:val>
                                        </p:tav>
                                      </p:tavLst>
                                    </p:anim>
                                    <p:anim calcmode="lin" valueType="num">
                                      <p:cBhvr>
                                        <p:cTn id="30" dur="1000" fill="hold"/>
                                        <p:tgtEl>
                                          <p:spTgt spid="30"/>
                                        </p:tgtEl>
                                        <p:attrNameLst>
                                          <p:attrName>ppt_h</p:attrName>
                                        </p:attrNameLst>
                                      </p:cBhvr>
                                      <p:tavLst>
                                        <p:tav tm="0">
                                          <p:val>
                                            <p:strVal val="#ppt_h"/>
                                          </p:val>
                                        </p:tav>
                                        <p:tav tm="100000">
                                          <p:val>
                                            <p:strVal val="#ppt_h"/>
                                          </p:val>
                                        </p:tav>
                                      </p:tavLst>
                                    </p:anim>
                                    <p:animEffect transition="in" filter="fade">
                                      <p:cBhvr>
                                        <p:cTn id="31" dur="1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4)">
                                      <p:cBhvr>
                                        <p:cTn id="36" dur="2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4)">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170513"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15735"/>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વેડછી,</a:t>
            </a:r>
          </a:p>
          <a:p>
            <a:pPr algn="ctr"/>
            <a:r>
              <a:rPr lang="gu-IN" sz="1200" b="1" dirty="0" smtClean="0">
                <a:ln w="0"/>
                <a:solidFill>
                  <a:schemeClr val="tx1"/>
                </a:solidFill>
                <a:effectLst>
                  <a:outerShdw blurRad="38100" dist="19050" dir="2700000" algn="tl" rotWithShape="0">
                    <a:schemeClr val="dk1">
                      <a:alpha val="40000"/>
                    </a:schemeClr>
                  </a:outerShdw>
                </a:effectLst>
              </a:rPr>
              <a:t>તા.વાલોડ , જી. તાપી</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૩૯૪૬૪૦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શ્રીમતિ બકુલાબેન ચીમનભાઈ ચૌધરી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બી.એ.બી.એડ.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a:stretch>
            <a:fillRect/>
          </a:stretch>
        </p:blipFill>
        <p:spPr>
          <a:xfrm>
            <a:off x="4063871" y="368301"/>
            <a:ext cx="1474431" cy="1463040"/>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૦૧-૦૬-૧૯૫૭</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૧૫-૦૬-૧૯૮૯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૩૧-૧૦-૨૦૧૫</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amond(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4)">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1000" fill="hold"/>
                                        <p:tgtEl>
                                          <p:spTgt spid="30"/>
                                        </p:tgtEl>
                                        <p:attrNameLst>
                                          <p:attrName>ppt_w</p:attrName>
                                        </p:attrNameLst>
                                      </p:cBhvr>
                                      <p:tavLst>
                                        <p:tav tm="0">
                                          <p:val>
                                            <p:strVal val="#ppt_w*0.70"/>
                                          </p:val>
                                        </p:tav>
                                        <p:tav tm="100000">
                                          <p:val>
                                            <p:strVal val="#ppt_w"/>
                                          </p:val>
                                        </p:tav>
                                      </p:tavLst>
                                    </p:anim>
                                    <p:anim calcmode="lin" valueType="num">
                                      <p:cBhvr>
                                        <p:cTn id="30" dur="1000" fill="hold"/>
                                        <p:tgtEl>
                                          <p:spTgt spid="30"/>
                                        </p:tgtEl>
                                        <p:attrNameLst>
                                          <p:attrName>ppt_h</p:attrName>
                                        </p:attrNameLst>
                                      </p:cBhvr>
                                      <p:tavLst>
                                        <p:tav tm="0">
                                          <p:val>
                                            <p:strVal val="#ppt_h"/>
                                          </p:val>
                                        </p:tav>
                                        <p:tav tm="100000">
                                          <p:val>
                                            <p:strVal val="#ppt_h"/>
                                          </p:val>
                                        </p:tav>
                                      </p:tavLst>
                                    </p:anim>
                                    <p:animEffect transition="in" filter="fade">
                                      <p:cBhvr>
                                        <p:cTn id="31" dur="1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4)">
                                      <p:cBhvr>
                                        <p:cTn id="36" dur="2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4)">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170513"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કેછલી,</a:t>
            </a:r>
          </a:p>
          <a:p>
            <a:pPr algn="ctr"/>
            <a:r>
              <a:rPr lang="gu-IN" sz="1200" b="1" dirty="0" smtClean="0">
                <a:ln w="0"/>
                <a:solidFill>
                  <a:schemeClr val="tx1"/>
                </a:solidFill>
                <a:effectLst>
                  <a:outerShdw blurRad="38100" dist="19050" dir="2700000" algn="tl" rotWithShape="0">
                    <a:schemeClr val="dk1">
                      <a:alpha val="40000"/>
                    </a:schemeClr>
                  </a:outerShdw>
                </a:effectLst>
              </a:rPr>
              <a:t>તા.ચીખલી , </a:t>
            </a:r>
          </a:p>
          <a:p>
            <a:pPr algn="ctr"/>
            <a:r>
              <a:rPr lang="gu-IN" sz="1200" b="1" dirty="0" smtClean="0">
                <a:ln w="0"/>
                <a:solidFill>
                  <a:schemeClr val="tx1"/>
                </a:solidFill>
                <a:effectLst>
                  <a:outerShdw blurRad="38100" dist="19050" dir="2700000" algn="tl" rotWithShape="0">
                    <a:schemeClr val="dk1">
                      <a:alpha val="40000"/>
                    </a:schemeClr>
                  </a:outerShdw>
                </a:effectLst>
              </a:rPr>
              <a:t>જી. નવસારી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૩૯૪૬૪૦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શ્રીમતિ સુમિત્રાબેન દુલ્લભભાઈ પટેલ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એમ.એ.બી.એડ.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228209" y="368301"/>
            <a:ext cx="1424394" cy="1463040"/>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૦૧-૦૬-૧૯૫૯</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૦૧-૦૧-૧૯૯૦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૩૧-૧૦-૨૦૧૭</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amond(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4)">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4)">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043877"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ધરમપુર,</a:t>
            </a:r>
          </a:p>
          <a:p>
            <a:pPr algn="ctr"/>
            <a:r>
              <a:rPr lang="gu-IN" sz="1200" b="1" dirty="0" smtClean="0">
                <a:ln w="0"/>
                <a:solidFill>
                  <a:schemeClr val="tx1"/>
                </a:solidFill>
                <a:effectLst>
                  <a:outerShdw blurRad="38100" dist="19050" dir="2700000" algn="tl" rotWithShape="0">
                    <a:schemeClr val="dk1">
                      <a:alpha val="40000"/>
                    </a:schemeClr>
                  </a:outerShdw>
                </a:effectLst>
              </a:rPr>
              <a:t>તા.ચીખલી , </a:t>
            </a:r>
          </a:p>
          <a:p>
            <a:pPr algn="ctr"/>
            <a:r>
              <a:rPr lang="gu-IN" sz="1200" b="1" dirty="0" smtClean="0">
                <a:ln w="0"/>
                <a:solidFill>
                  <a:schemeClr val="tx1"/>
                </a:solidFill>
                <a:effectLst>
                  <a:outerShdw blurRad="38100" dist="19050" dir="2700000" algn="tl" rotWithShape="0">
                    <a:schemeClr val="dk1">
                      <a:alpha val="40000"/>
                    </a:schemeClr>
                  </a:outerShdw>
                </a:effectLst>
              </a:rPr>
              <a:t>જી. વલસાડ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૩૯૪૬૪૦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ભગુભાઈ છગનભાઈ બારીયા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બી.આર.એસ.ડી.પી.એડ.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140199" y="368300"/>
            <a:ext cx="1512403" cy="1790699"/>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૦૧-૦૬-૧૯૬૧</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૦૧-૦૨-૧૯૯૧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૩૧-૧૦-૨૦૧૯</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amond(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1000" fill="hold"/>
                                        <p:tgtEl>
                                          <p:spTgt spid="30"/>
                                        </p:tgtEl>
                                        <p:attrNameLst>
                                          <p:attrName>ppt_w</p:attrName>
                                        </p:attrNameLst>
                                      </p:cBhvr>
                                      <p:tavLst>
                                        <p:tav tm="0">
                                          <p:val>
                                            <p:strVal val="#ppt_w*0.70"/>
                                          </p:val>
                                        </p:tav>
                                        <p:tav tm="100000">
                                          <p:val>
                                            <p:strVal val="#ppt_w"/>
                                          </p:val>
                                        </p:tav>
                                      </p:tavLst>
                                    </p:anim>
                                    <p:anim calcmode="lin" valueType="num">
                                      <p:cBhvr>
                                        <p:cTn id="30" dur="1000" fill="hold"/>
                                        <p:tgtEl>
                                          <p:spTgt spid="30"/>
                                        </p:tgtEl>
                                        <p:attrNameLst>
                                          <p:attrName>ppt_h</p:attrName>
                                        </p:attrNameLst>
                                      </p:cBhvr>
                                      <p:tavLst>
                                        <p:tav tm="0">
                                          <p:val>
                                            <p:strVal val="#ppt_h"/>
                                          </p:val>
                                        </p:tav>
                                        <p:tav tm="100000">
                                          <p:val>
                                            <p:strVal val="#ppt_h"/>
                                          </p:val>
                                        </p:tav>
                                      </p:tavLst>
                                    </p:anim>
                                    <p:animEffect transition="in" filter="fade">
                                      <p:cBhvr>
                                        <p:cTn id="31" dur="1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ox(in)">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heel(4)">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170513"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બારડોલી,</a:t>
            </a:r>
          </a:p>
          <a:p>
            <a:pPr algn="ctr"/>
            <a:r>
              <a:rPr lang="gu-IN" sz="1200" b="1" dirty="0" smtClean="0">
                <a:ln w="0"/>
                <a:solidFill>
                  <a:schemeClr val="tx1"/>
                </a:solidFill>
                <a:effectLst>
                  <a:outerShdw blurRad="38100" dist="19050" dir="2700000" algn="tl" rotWithShape="0">
                    <a:schemeClr val="dk1">
                      <a:alpha val="40000"/>
                    </a:schemeClr>
                  </a:outerShdw>
                </a:effectLst>
              </a:rPr>
              <a:t>તા.બારડોલી , </a:t>
            </a:r>
          </a:p>
          <a:p>
            <a:pPr algn="ctr"/>
            <a:r>
              <a:rPr lang="gu-IN" sz="1200" b="1" dirty="0" smtClean="0">
                <a:ln w="0"/>
                <a:solidFill>
                  <a:schemeClr val="tx1"/>
                </a:solidFill>
                <a:effectLst>
                  <a:outerShdw blurRad="38100" dist="19050" dir="2700000" algn="tl" rotWithShape="0">
                    <a:schemeClr val="dk1">
                      <a:alpha val="40000"/>
                    </a:schemeClr>
                  </a:outerShdw>
                </a:effectLst>
              </a:rPr>
              <a:t>જી. સુરત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૩૯૪૬૨૦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શ્રીમતિ હિનાબેન દિનુભાઈ પ્રજાપતિ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એમ.એ.ડી.બી.એડ.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229100" y="368300"/>
            <a:ext cx="1367193" cy="1625599"/>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૦૨-૦૩-૧૯૭૭</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૧૨-૦૬-૨૦૧૩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૩૧-૦૫-૨૦૩૫</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strVal val="#ppt_w*0.70"/>
                                          </p:val>
                                        </p:tav>
                                        <p:tav tm="100000">
                                          <p:val>
                                            <p:strVal val="#ppt_w"/>
                                          </p:val>
                                        </p:tav>
                                      </p:tavLst>
                                    </p:anim>
                                    <p:anim calcmode="lin" valueType="num">
                                      <p:cBhvr>
                                        <p:cTn id="28" dur="1000" fill="hold"/>
                                        <p:tgtEl>
                                          <p:spTgt spid="30"/>
                                        </p:tgtEl>
                                        <p:attrNameLst>
                                          <p:attrName>ppt_h</p:attrName>
                                        </p:attrNameLst>
                                      </p:cBhvr>
                                      <p:tavLst>
                                        <p:tav tm="0">
                                          <p:val>
                                            <p:strVal val="#ppt_h"/>
                                          </p:val>
                                        </p:tav>
                                        <p:tav tm="100000">
                                          <p:val>
                                            <p:strVal val="#ppt_h"/>
                                          </p:val>
                                        </p:tav>
                                      </p:tavLst>
                                    </p:anim>
                                    <p:animEffect transition="in" filter="fade">
                                      <p:cBhvr>
                                        <p:cTn id="29" dur="10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circle(in)">
                                      <p:cBhvr>
                                        <p:cTn id="34" dur="2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heel(4)">
                                      <p:cBhvr>
                                        <p:cTn id="4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043877"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a:t>
            </a:r>
          </a:p>
          <a:p>
            <a:pPr algn="ctr"/>
            <a:r>
              <a:rPr lang="gu-IN" sz="1200" b="1" dirty="0" smtClean="0">
                <a:ln w="0"/>
                <a:solidFill>
                  <a:schemeClr val="tx1"/>
                </a:solidFill>
                <a:effectLst>
                  <a:outerShdw blurRad="38100" dist="19050" dir="2700000" algn="tl" rotWithShape="0">
                    <a:schemeClr val="dk1">
                      <a:alpha val="40000"/>
                    </a:schemeClr>
                  </a:outerShdw>
                </a:effectLst>
              </a:rPr>
              <a:t>તા.ચીખલી , </a:t>
            </a:r>
          </a:p>
          <a:p>
            <a:pPr algn="ctr"/>
            <a:r>
              <a:rPr lang="gu-IN" sz="1200" b="1" dirty="0" smtClean="0">
                <a:ln w="0"/>
                <a:solidFill>
                  <a:schemeClr val="tx1"/>
                </a:solidFill>
                <a:effectLst>
                  <a:outerShdw blurRad="38100" dist="19050" dir="2700000" algn="tl" rotWithShape="0">
                    <a:schemeClr val="dk1">
                      <a:alpha val="40000"/>
                    </a:schemeClr>
                  </a:outerShdw>
                </a:effectLst>
              </a:rPr>
              <a:t>જી. નવસારી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૩૯૪૬૨૦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મયુરભાઈ મોહનભાઈ પટેલ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એમ.એસ.સી.બી.એડ.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294262" y="368300"/>
            <a:ext cx="1236868" cy="1625599"/>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૦૫-૦૭-૧૯૭૯</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૨૪-૧૨-૨૦૦૩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૩૧-૧૦-૨૦૩૭</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5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3000" fill="hold"/>
                                        <p:tgtEl>
                                          <p:spTgt spid="4"/>
                                        </p:tgtEl>
                                        <p:attrNameLst>
                                          <p:attrName>ppt_x</p:attrName>
                                        </p:attrNameLst>
                                      </p:cBhvr>
                                      <p:tavLst>
                                        <p:tav tm="0">
                                          <p:val>
                                            <p:strVal val="#ppt_x"/>
                                          </p:val>
                                        </p:tav>
                                        <p:tav tm="100000">
                                          <p:val>
                                            <p:strVal val="#ppt_x"/>
                                          </p:val>
                                        </p:tav>
                                      </p:tavLst>
                                    </p:anim>
                                    <p:anim calcmode="lin" valueType="num">
                                      <p:cBhvr additive="base">
                                        <p:cTn id="18" dur="3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1000" fill="hold"/>
                                        <p:tgtEl>
                                          <p:spTgt spid="30"/>
                                        </p:tgtEl>
                                        <p:attrNameLst>
                                          <p:attrName>ppt_w</p:attrName>
                                        </p:attrNameLst>
                                      </p:cBhvr>
                                      <p:tavLst>
                                        <p:tav tm="0">
                                          <p:val>
                                            <p:strVal val="#ppt_w*0.70"/>
                                          </p:val>
                                        </p:tav>
                                        <p:tav tm="100000">
                                          <p:val>
                                            <p:strVal val="#ppt_w"/>
                                          </p:val>
                                        </p:tav>
                                      </p:tavLst>
                                    </p:anim>
                                    <p:anim calcmode="lin" valueType="num">
                                      <p:cBhvr>
                                        <p:cTn id="29" dur="1000" fill="hold"/>
                                        <p:tgtEl>
                                          <p:spTgt spid="30"/>
                                        </p:tgtEl>
                                        <p:attrNameLst>
                                          <p:attrName>ppt_h</p:attrName>
                                        </p:attrNameLst>
                                      </p:cBhvr>
                                      <p:tavLst>
                                        <p:tav tm="0">
                                          <p:val>
                                            <p:strVal val="#ppt_h"/>
                                          </p:val>
                                        </p:tav>
                                        <p:tav tm="100000">
                                          <p:val>
                                            <p:strVal val="#ppt_h"/>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3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4)">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2" name="Oval 1"/>
          <p:cNvSpPr/>
          <p:nvPr/>
        </p:nvSpPr>
        <p:spPr>
          <a:xfrm>
            <a:off x="3390900" y="393700"/>
            <a:ext cx="2603500" cy="5715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solidFill>
                  <a:srgbClr val="FFFF00"/>
                </a:solidFill>
              </a:rPr>
              <a:t>શાળાની વિગત </a:t>
            </a:r>
            <a:endParaRPr lang="en-US" b="1" dirty="0">
              <a:solidFill>
                <a:srgbClr val="FFFF00"/>
              </a:solidFill>
            </a:endParaRPr>
          </a:p>
        </p:txBody>
      </p:sp>
      <p:sp>
        <p:nvSpPr>
          <p:cNvPr id="3" name="TextBox 2"/>
          <p:cNvSpPr txBox="1"/>
          <p:nvPr/>
        </p:nvSpPr>
        <p:spPr>
          <a:xfrm>
            <a:off x="1079500" y="1271342"/>
            <a:ext cx="7810500" cy="5586658"/>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gu-IN" sz="1400" dirty="0" smtClean="0">
                <a:solidFill>
                  <a:srgbClr val="C00000"/>
                </a:solidFill>
              </a:rPr>
              <a:t>શાળાનું </a:t>
            </a:r>
            <a:r>
              <a:rPr lang="gu-IN" sz="1400" dirty="0">
                <a:solidFill>
                  <a:srgbClr val="C00000"/>
                </a:solidFill>
              </a:rPr>
              <a:t>નામ : વિનય સાર્વજનિક વિદ્યામંદિર,કેળકુઇ</a:t>
            </a:r>
            <a:endParaRPr lang="en-US" sz="1400" dirty="0">
              <a:solidFill>
                <a:srgbClr val="C00000"/>
              </a:solidFill>
            </a:endParaRPr>
          </a:p>
          <a:p>
            <a:pPr marL="285750" indent="-285750">
              <a:lnSpc>
                <a:spcPct val="200000"/>
              </a:lnSpc>
              <a:buFont typeface="Wingdings" panose="05000000000000000000" pitchFamily="2" charset="2"/>
              <a:buChar char="v"/>
            </a:pPr>
            <a:r>
              <a:rPr lang="gu-IN" sz="1400" dirty="0">
                <a:solidFill>
                  <a:srgbClr val="0000FF"/>
                </a:solidFill>
              </a:rPr>
              <a:t>શાળાનું સ્થાપના વર્ષ : જૂન ૧૯૮૬  </a:t>
            </a:r>
            <a:endParaRPr lang="en-US" sz="1400" dirty="0">
              <a:solidFill>
                <a:srgbClr val="0000FF"/>
              </a:solidFill>
            </a:endParaRPr>
          </a:p>
          <a:p>
            <a:pPr marL="285750" indent="-285750">
              <a:lnSpc>
                <a:spcPct val="200000"/>
              </a:lnSpc>
              <a:buFont typeface="Wingdings" panose="05000000000000000000" pitchFamily="2" charset="2"/>
              <a:buChar char="v"/>
            </a:pPr>
            <a:r>
              <a:rPr lang="gu-IN" sz="1400" b="1" dirty="0">
                <a:solidFill>
                  <a:srgbClr val="00B050"/>
                </a:solidFill>
              </a:rPr>
              <a:t>શાળા નોધણી નંબર : પત્રક્રમાંક અપલ /૨૬૮૬/૩૦૦૯૨/છ</a:t>
            </a:r>
            <a:endParaRPr lang="en-US" sz="1400" b="1" dirty="0">
              <a:solidFill>
                <a:srgbClr val="00B050"/>
              </a:solidFill>
            </a:endParaRPr>
          </a:p>
          <a:p>
            <a:pPr marL="285750" indent="-285750">
              <a:lnSpc>
                <a:spcPct val="200000"/>
              </a:lnSpc>
              <a:buFont typeface="Wingdings" panose="05000000000000000000" pitchFamily="2" charset="2"/>
              <a:buChar char="v"/>
            </a:pPr>
            <a:r>
              <a:rPr lang="gu-IN" sz="1400" b="1" dirty="0">
                <a:solidFill>
                  <a:srgbClr val="660066"/>
                </a:solidFill>
              </a:rPr>
              <a:t>ધોરણ : ૮ પ્રથમ વર્ગ  : - જુન  ૧૯૮૭ સુરત એસ ન નસ /અ/ખાતું /૨૨૩૭ </a:t>
            </a:r>
            <a:endParaRPr lang="en-US" sz="1400" b="1" dirty="0">
              <a:solidFill>
                <a:srgbClr val="660066"/>
              </a:solidFill>
            </a:endParaRPr>
          </a:p>
          <a:p>
            <a:pPr marL="285750" indent="-285750">
              <a:lnSpc>
                <a:spcPct val="200000"/>
              </a:lnSpc>
              <a:buFont typeface="Wingdings" panose="05000000000000000000" pitchFamily="2" charset="2"/>
              <a:buChar char="v"/>
            </a:pPr>
            <a:r>
              <a:rPr lang="gu-IN" sz="1400" b="1" dirty="0">
                <a:solidFill>
                  <a:srgbClr val="C000C0"/>
                </a:solidFill>
              </a:rPr>
              <a:t>ધોરણ : ૯ પ્રથમ વર્ગ  : - જુન ૧૯૮૭ જા ન </a:t>
            </a:r>
            <a:r>
              <a:rPr lang="gu-IN" sz="1400" b="1" dirty="0" smtClean="0">
                <a:solidFill>
                  <a:srgbClr val="C000C0"/>
                </a:solidFill>
              </a:rPr>
              <a:t>એસ.ગાંધીનગર </a:t>
            </a:r>
            <a:r>
              <a:rPr lang="gu-IN" sz="1400" b="1" dirty="0">
                <a:solidFill>
                  <a:srgbClr val="C000C0"/>
                </a:solidFill>
              </a:rPr>
              <a:t>.વર્ગમજુરી/૮૭-૮૮/૯/૧૫૬૪૫૦ </a:t>
            </a:r>
            <a:endParaRPr lang="en-US" sz="1400" b="1" dirty="0">
              <a:solidFill>
                <a:srgbClr val="C000C0"/>
              </a:solidFill>
            </a:endParaRPr>
          </a:p>
          <a:p>
            <a:pPr marL="285750" indent="-285750">
              <a:lnSpc>
                <a:spcPct val="200000"/>
              </a:lnSpc>
              <a:buFont typeface="Wingdings" panose="05000000000000000000" pitchFamily="2" charset="2"/>
              <a:buChar char="v"/>
            </a:pPr>
            <a:r>
              <a:rPr lang="gu-IN" sz="1400" b="1" dirty="0">
                <a:solidFill>
                  <a:schemeClr val="accent5">
                    <a:lumMod val="10000"/>
                  </a:schemeClr>
                </a:solidFill>
              </a:rPr>
              <a:t>ધોરણ : ૧૦ બીજો વર્ગ : - જુન ૧૯૮૮ એસ.૮/ધો..૧૦/૨૯૧૬૨ </a:t>
            </a:r>
            <a:endParaRPr lang="en-US" sz="1400" b="1" dirty="0">
              <a:solidFill>
                <a:schemeClr val="accent5">
                  <a:lumMod val="10000"/>
                </a:schemeClr>
              </a:solidFill>
            </a:endParaRPr>
          </a:p>
          <a:p>
            <a:pPr marL="285750" indent="-285750">
              <a:lnSpc>
                <a:spcPct val="200000"/>
              </a:lnSpc>
              <a:buFont typeface="Wingdings" panose="05000000000000000000" pitchFamily="2" charset="2"/>
              <a:buChar char="v"/>
            </a:pPr>
            <a:r>
              <a:rPr lang="gu-IN" sz="1400" dirty="0">
                <a:solidFill>
                  <a:srgbClr val="0000FF"/>
                </a:solidFill>
              </a:rPr>
              <a:t>ધોરણ : ૮ બીજો વર્ગ : - જુન ૧૯૯૭ પત્રક્રમાંકવ/૧ વર્ગવધારો ૯૭-૯૮/૧૦૭૫૯ (૩)</a:t>
            </a:r>
            <a:endParaRPr lang="en-US" sz="1400" dirty="0">
              <a:solidFill>
                <a:srgbClr val="0000FF"/>
              </a:solidFill>
            </a:endParaRPr>
          </a:p>
          <a:p>
            <a:pPr marL="285750" indent="-285750">
              <a:lnSpc>
                <a:spcPct val="200000"/>
              </a:lnSpc>
              <a:buFont typeface="Wingdings" panose="05000000000000000000" pitchFamily="2" charset="2"/>
              <a:buChar char="v"/>
            </a:pPr>
            <a:r>
              <a:rPr lang="gu-IN" sz="1400" dirty="0">
                <a:solidFill>
                  <a:srgbClr val="C000C0"/>
                </a:solidFill>
              </a:rPr>
              <a:t>ધોરણ : ૯ બીજો વર્ગ  : - જુન ૧૯૯૮ ક્રમાંક /છ/વ.૧/વર્ગો ૧૦૬૬૦-૭૫ </a:t>
            </a:r>
            <a:endParaRPr lang="en-US" sz="1400" dirty="0">
              <a:solidFill>
                <a:srgbClr val="C000C0"/>
              </a:solidFill>
            </a:endParaRPr>
          </a:p>
          <a:p>
            <a:pPr marL="285750" indent="-285750">
              <a:lnSpc>
                <a:spcPct val="200000"/>
              </a:lnSpc>
              <a:buFont typeface="Wingdings" panose="05000000000000000000" pitchFamily="2" charset="2"/>
              <a:buChar char="v"/>
            </a:pPr>
            <a:r>
              <a:rPr lang="gu-IN" sz="1400" b="1" dirty="0">
                <a:solidFill>
                  <a:srgbClr val="000066"/>
                </a:solidFill>
              </a:rPr>
              <a:t>ધોરણ : ૧૦ બીજો વર્ગ વધારો મજુરી ૨૦૧૧ અનદ-૨/બમશ/માધ્યમ.૧૧-૧૨/૧૨૪૮ -૪૯ </a:t>
            </a:r>
            <a:endParaRPr lang="en-US" sz="1400" b="1" dirty="0">
              <a:solidFill>
                <a:srgbClr val="000066"/>
              </a:solidFill>
            </a:endParaRPr>
          </a:p>
          <a:p>
            <a:pPr marL="285750" indent="-285750">
              <a:lnSpc>
                <a:spcPct val="200000"/>
              </a:lnSpc>
              <a:buFont typeface="Wingdings" panose="05000000000000000000" pitchFamily="2" charset="2"/>
              <a:buChar char="v"/>
            </a:pPr>
            <a:r>
              <a:rPr lang="gu-IN" sz="1400" b="1" dirty="0">
                <a:solidFill>
                  <a:srgbClr val="0070C0"/>
                </a:solidFill>
              </a:rPr>
              <a:t>ધોરણ : ૧૧ સામાન્ય પ્રવાહ પ્રથમ </a:t>
            </a:r>
            <a:r>
              <a:rPr lang="gu-IN" sz="1400" b="1" dirty="0" smtClean="0">
                <a:solidFill>
                  <a:srgbClr val="0070C0"/>
                </a:solidFill>
              </a:rPr>
              <a:t>વર્ગ</a:t>
            </a:r>
            <a:r>
              <a:rPr lang="gu-IN" sz="1400" b="1" dirty="0">
                <a:solidFill>
                  <a:srgbClr val="0070C0"/>
                </a:solidFill>
              </a:rPr>
              <a:t> મંજૂરી</a:t>
            </a:r>
            <a:r>
              <a:rPr lang="gu-IN" sz="1400" b="1" dirty="0" smtClean="0">
                <a:solidFill>
                  <a:srgbClr val="0070C0"/>
                </a:solidFill>
              </a:rPr>
              <a:t> જુન </a:t>
            </a:r>
            <a:r>
              <a:rPr lang="gu-IN" sz="1400" b="1" dirty="0">
                <a:solidFill>
                  <a:srgbClr val="0070C0"/>
                </a:solidFill>
              </a:rPr>
              <a:t>-૨૦૧૨ કમાંક-ઉમબ /ઉ.મા-૩/સળંગ –એકમ /૨૦૧૧- ૧૨/૧૦૩૮૮ -૯૧ </a:t>
            </a:r>
            <a:endParaRPr lang="en-US" sz="1400" b="1" dirty="0">
              <a:solidFill>
                <a:srgbClr val="0070C0"/>
              </a:solidFill>
            </a:endParaRPr>
          </a:p>
          <a:p>
            <a:pPr marL="285750" indent="-285750">
              <a:lnSpc>
                <a:spcPct val="200000"/>
              </a:lnSpc>
              <a:buFont typeface="Wingdings" panose="05000000000000000000" pitchFamily="2" charset="2"/>
              <a:buChar char="v"/>
            </a:pPr>
            <a:r>
              <a:rPr lang="gu-IN" sz="1400" dirty="0">
                <a:solidFill>
                  <a:srgbClr val="FF0066"/>
                </a:solidFill>
              </a:rPr>
              <a:t>ધોરણ : ૧૨ સામાન્ય પ્રવાહ પ્રથમ વર્ગ </a:t>
            </a:r>
            <a:r>
              <a:rPr lang="gu-IN" sz="1400" dirty="0" smtClean="0">
                <a:solidFill>
                  <a:srgbClr val="FF0066"/>
                </a:solidFill>
              </a:rPr>
              <a:t>મંજૂરી </a:t>
            </a:r>
            <a:r>
              <a:rPr lang="gu-IN" sz="1400" dirty="0">
                <a:solidFill>
                  <a:srgbClr val="FF0066"/>
                </a:solidFill>
              </a:rPr>
              <a:t>જુન </a:t>
            </a:r>
            <a:endParaRPr lang="en-US" sz="1400" dirty="0">
              <a:solidFill>
                <a:srgbClr val="FF0066"/>
              </a:solidFill>
            </a:endParaRPr>
          </a:p>
          <a:p>
            <a:pPr>
              <a:lnSpc>
                <a:spcPct val="150000"/>
              </a:lnSpc>
            </a:pPr>
            <a:endParaRPr lang="en-US" sz="1600" dirty="0"/>
          </a:p>
        </p:txBody>
      </p:sp>
    </p:spTree>
    <p:extLst>
      <p:ext uri="{BB962C8B-B14F-4D97-AF65-F5344CB8AC3E}">
        <p14:creationId xmlns="" xmlns:p14="http://schemas.microsoft.com/office/powerpoint/2010/main" val="2331260035"/>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amond(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ircle(in)">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p:cTn id="22"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3"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30"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1" dur="10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p:cTn id="36"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7"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8" dur="1000"/>
                                        <p:tgtEl>
                                          <p:spTgt spid="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p:cTn id="43"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4"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5" dur="10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p:cTn id="50"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1"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2" dur="1000"/>
                                        <p:tgtEl>
                                          <p:spTgt spid="3">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5"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 calcmode="lin" valueType="num">
                                      <p:cBhvr>
                                        <p:cTn id="57"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8"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9" dur="1000"/>
                                        <p:tgtEl>
                                          <p:spTgt spid="3">
                                            <p:txEl>
                                              <p:pRg st="7" end="7"/>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5" presetClass="entr" presetSubtype="0"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 calcmode="lin" valueType="num">
                                      <p:cBhvr>
                                        <p:cTn id="64"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65"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66" dur="1000"/>
                                        <p:tgtEl>
                                          <p:spTgt spid="3">
                                            <p:txEl>
                                              <p:pRg st="8" end="8"/>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5" presetClass="entr" presetSubtype="0" fill="hold" nodeType="click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p:cTn id="71"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72"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73" dur="1000"/>
                                        <p:tgtEl>
                                          <p:spTgt spid="3">
                                            <p:txEl>
                                              <p:pRg st="9" end="9"/>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55" presetClass="entr" presetSubtype="0" fill="hold" nodeType="clickEffect">
                                  <p:stCondLst>
                                    <p:cond delay="0"/>
                                  </p:stCondLst>
                                  <p:childTnLst>
                                    <p:set>
                                      <p:cBhvr>
                                        <p:cTn id="77" dur="1" fill="hold">
                                          <p:stCondLst>
                                            <p:cond delay="0"/>
                                          </p:stCondLst>
                                        </p:cTn>
                                        <p:tgtEl>
                                          <p:spTgt spid="3">
                                            <p:txEl>
                                              <p:pRg st="10" end="10"/>
                                            </p:txEl>
                                          </p:spTgt>
                                        </p:tgtEl>
                                        <p:attrNameLst>
                                          <p:attrName>style.visibility</p:attrName>
                                        </p:attrNameLst>
                                      </p:cBhvr>
                                      <p:to>
                                        <p:strVal val="visible"/>
                                      </p:to>
                                    </p:set>
                                    <p:anim calcmode="lin" valueType="num">
                                      <p:cBhvr>
                                        <p:cTn id="78"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79"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8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87899" y="3548268"/>
              <a:ext cx="1043877" cy="400110"/>
            </a:xfrm>
            <a:prstGeom prst="rect">
              <a:avLst/>
            </a:prstGeom>
            <a:noFill/>
          </p:spPr>
          <p:txBody>
            <a:bodyPr wrap="none" rtlCol="0">
              <a:spAutoFit/>
            </a:bodyPr>
            <a:lstStyle/>
            <a:p>
              <a:pPr algn="ctr"/>
              <a:r>
                <a:rPr lang="gu-IN" sz="2000" b="1" dirty="0" smtClean="0">
                  <a:latin typeface="Cambria" pitchFamily="18" charset="0"/>
                </a:rPr>
                <a:t>મ.શિક્ષક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મુ.પો.વાંકાનેર ,</a:t>
            </a:r>
          </a:p>
          <a:p>
            <a:pPr algn="ctr"/>
            <a:r>
              <a:rPr lang="gu-IN" sz="1200" b="1" dirty="0" smtClean="0">
                <a:ln w="0"/>
                <a:solidFill>
                  <a:schemeClr val="tx1"/>
                </a:solidFill>
                <a:effectLst>
                  <a:outerShdw blurRad="38100" dist="19050" dir="2700000" algn="tl" rotWithShape="0">
                    <a:schemeClr val="dk1">
                      <a:alpha val="40000"/>
                    </a:schemeClr>
                  </a:outerShdw>
                </a:effectLst>
              </a:rPr>
              <a:t>તા.બારડોલી , </a:t>
            </a:r>
          </a:p>
          <a:p>
            <a:pPr algn="ctr"/>
            <a:r>
              <a:rPr lang="gu-IN" sz="1200" b="1" dirty="0" smtClean="0">
                <a:ln w="0"/>
                <a:solidFill>
                  <a:schemeClr val="tx1"/>
                </a:solidFill>
                <a:effectLst>
                  <a:outerShdw blurRad="38100" dist="19050" dir="2700000" algn="tl" rotWithShape="0">
                    <a:schemeClr val="dk1">
                      <a:alpha val="40000"/>
                    </a:schemeClr>
                  </a:outerShdw>
                </a:effectLst>
              </a:rPr>
              <a:t>જી. સુરત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૩૯૪૬૨૦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મહેન્દ્રકુમાર ઠાકોરભાઈ પટેલ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બી.એસ.સી.ડી.બી.એડ.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312333" y="368300"/>
            <a:ext cx="1340270" cy="1625599"/>
          </a:xfrm>
          <a:prstGeom prst="ellipse">
            <a:avLst/>
          </a:prstGeom>
          <a:ln>
            <a:noFill/>
          </a:ln>
          <a:effectLst>
            <a:softEdge rad="112500"/>
          </a:effectLst>
        </p:spPr>
      </p:pic>
      <p:grpSp>
        <p:nvGrpSpPr>
          <p:cNvPr id="4" name="Group 25"/>
          <p:cNvGrpSpPr/>
          <p:nvPr/>
        </p:nvGrpSpPr>
        <p:grpSpPr>
          <a:xfrm>
            <a:off x="6112703" y="575386"/>
            <a:ext cx="2853497" cy="1158796"/>
            <a:chOff x="6112703" y="1350086"/>
            <a:chExt cx="2853497" cy="11587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૧૭-૦૮-૧૯૭૭</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૨૮-૦૨-૨૦૦૪                      </a:t>
              </a:r>
              <a:endParaRPr lang="en-US" dirty="0">
                <a:solidFill>
                  <a:srgbClr val="FFFF00"/>
                </a:solidFill>
              </a:endParaRPr>
            </a:p>
          </p:txBody>
        </p:sp>
        <p:sp>
          <p:nvSpPr>
            <p:cNvPr id="23" name="TextBox 22"/>
            <p:cNvSpPr txBox="1"/>
            <p:nvPr/>
          </p:nvSpPr>
          <p:spPr>
            <a:xfrm>
              <a:off x="6112703" y="21395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૩૧-૧૦-૨૦૩૫</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0" fill="hold"/>
                                        <p:tgtEl>
                                          <p:spTgt spid="4"/>
                                        </p:tgtEl>
                                        <p:attrNameLst>
                                          <p:attrName>ppt_x</p:attrName>
                                        </p:attrNameLst>
                                      </p:cBhvr>
                                      <p:tavLst>
                                        <p:tav tm="0">
                                          <p:val>
                                            <p:strVal val="#ppt_x"/>
                                          </p:val>
                                        </p:tav>
                                        <p:tav tm="100000">
                                          <p:val>
                                            <p:strVal val="#ppt_x"/>
                                          </p:val>
                                        </p:tav>
                                      </p:tavLst>
                                    </p:anim>
                                    <p:anim calcmode="lin" valueType="num">
                                      <p:cBhvr additive="base">
                                        <p:cTn id="1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ircle(in)">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1000" fill="hold"/>
                                        <p:tgtEl>
                                          <p:spTgt spid="30"/>
                                        </p:tgtEl>
                                        <p:attrNameLst>
                                          <p:attrName>ppt_w</p:attrName>
                                        </p:attrNameLst>
                                      </p:cBhvr>
                                      <p:tavLst>
                                        <p:tav tm="0">
                                          <p:val>
                                            <p:strVal val="#ppt_w*0.70"/>
                                          </p:val>
                                        </p:tav>
                                        <p:tav tm="100000">
                                          <p:val>
                                            <p:strVal val="#ppt_w"/>
                                          </p:val>
                                        </p:tav>
                                      </p:tavLst>
                                    </p:anim>
                                    <p:anim calcmode="lin" valueType="num">
                                      <p:cBhvr>
                                        <p:cTn id="29" dur="1000" fill="hold"/>
                                        <p:tgtEl>
                                          <p:spTgt spid="30"/>
                                        </p:tgtEl>
                                        <p:attrNameLst>
                                          <p:attrName>ppt_h</p:attrName>
                                        </p:attrNameLst>
                                      </p:cBhvr>
                                      <p:tavLst>
                                        <p:tav tm="0">
                                          <p:val>
                                            <p:strVal val="#ppt_h"/>
                                          </p:val>
                                        </p:tav>
                                        <p:tav tm="100000">
                                          <p:val>
                                            <p:strVal val="#ppt_h"/>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amond(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1" presetClass="entr" presetSubtype="4"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4)">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264099" y="3548268"/>
              <a:ext cx="1043876" cy="400110"/>
            </a:xfrm>
            <a:prstGeom prst="rect">
              <a:avLst/>
            </a:prstGeom>
            <a:noFill/>
          </p:spPr>
          <p:txBody>
            <a:bodyPr wrap="none" rtlCol="0">
              <a:spAutoFit/>
            </a:bodyPr>
            <a:lstStyle/>
            <a:p>
              <a:pPr algn="ctr"/>
              <a:r>
                <a:rPr lang="gu-IN" sz="2000" b="1" dirty="0" smtClean="0">
                  <a:latin typeface="Cambria" pitchFamily="18" charset="0"/>
                </a:rPr>
                <a:t>સિ.ક્લાર્ક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મુ.પો.કેળકુઇ ,</a:t>
            </a:r>
          </a:p>
          <a:p>
            <a:pPr algn="ctr"/>
            <a:r>
              <a:rPr lang="gu-IN" sz="1200" b="1" dirty="0" smtClean="0">
                <a:ln w="0"/>
                <a:solidFill>
                  <a:schemeClr val="tx1"/>
                </a:solidFill>
                <a:effectLst>
                  <a:outerShdw blurRad="38100" dist="19050" dir="2700000" algn="tl" rotWithShape="0">
                    <a:schemeClr val="dk1">
                      <a:alpha val="40000"/>
                    </a:schemeClr>
                  </a:outerShdw>
                </a:effectLst>
              </a:rPr>
              <a:t>તા.વ્યારા , </a:t>
            </a:r>
          </a:p>
          <a:p>
            <a:pPr algn="ctr"/>
            <a:r>
              <a:rPr lang="gu-IN" sz="1200" b="1" dirty="0" smtClean="0">
                <a:ln w="0"/>
                <a:solidFill>
                  <a:schemeClr val="tx1"/>
                </a:solidFill>
                <a:effectLst>
                  <a:outerShdw blurRad="38100" dist="19050" dir="2700000" algn="tl" rotWithShape="0">
                    <a:schemeClr val="dk1">
                      <a:alpha val="40000"/>
                    </a:schemeClr>
                  </a:outerShdw>
                </a:effectLst>
              </a:rPr>
              <a:t>જી. તાપી.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મહેન્દ્રભાઈ નસવાનભાઈ ચૌધરી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બી.કોમ.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330221" y="368300"/>
            <a:ext cx="1304493" cy="1625599"/>
          </a:xfrm>
          <a:prstGeom prst="ellipse">
            <a:avLst/>
          </a:prstGeom>
          <a:ln>
            <a:noFill/>
          </a:ln>
          <a:effectLst>
            <a:softEdge rad="112500"/>
          </a:effectLst>
        </p:spPr>
      </p:pic>
      <p:grpSp>
        <p:nvGrpSpPr>
          <p:cNvPr id="4" name="Group 25"/>
          <p:cNvGrpSpPr/>
          <p:nvPr/>
        </p:nvGrpSpPr>
        <p:grpSpPr>
          <a:xfrm>
            <a:off x="6112703" y="575386"/>
            <a:ext cx="2853497" cy="1349296"/>
            <a:chOff x="6112703" y="1350086"/>
            <a:chExt cx="2853497" cy="13492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૦૧-૦૬-૧૯૬૨</a:t>
              </a:r>
              <a:endParaRPr lang="en-US" sz="1400" dirty="0">
                <a:solidFill>
                  <a:schemeClr val="bg1"/>
                </a:solidFill>
              </a:endParaRPr>
            </a:p>
          </p:txBody>
        </p:sp>
        <p:sp>
          <p:nvSpPr>
            <p:cNvPr id="22" name="TextBox 21"/>
            <p:cNvSpPr txBox="1"/>
            <p:nvPr/>
          </p:nvSpPr>
          <p:spPr>
            <a:xfrm>
              <a:off x="6112703" y="1719418"/>
              <a:ext cx="2853497" cy="584775"/>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૦૩-૦૨-૧૯૮૭</a:t>
              </a:r>
            </a:p>
            <a:p>
              <a:r>
                <a:rPr lang="gu-IN" sz="1400" dirty="0" smtClean="0">
                  <a:solidFill>
                    <a:srgbClr val="FFFF00"/>
                  </a:solidFill>
                </a:rPr>
                <a:t>                     ૨૦-૧૦-૧૯૯૯                      </a:t>
              </a:r>
              <a:endParaRPr lang="en-US" dirty="0">
                <a:solidFill>
                  <a:srgbClr val="FFFF00"/>
                </a:solidFill>
              </a:endParaRPr>
            </a:p>
          </p:txBody>
        </p:sp>
        <p:sp>
          <p:nvSpPr>
            <p:cNvPr id="23" name="TextBox 22"/>
            <p:cNvSpPr txBox="1"/>
            <p:nvPr/>
          </p:nvSpPr>
          <p:spPr>
            <a:xfrm>
              <a:off x="6112703" y="23300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૩૧-૧૦-૨૦૨૦</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amond(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in)">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2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amond(in)">
                                      <p:cBhvr>
                                        <p:cTn id="32" dur="2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edge">
                                      <p:cBhvr>
                                        <p:cTn id="37" dur="2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ox(in)">
                                      <p:cBhvr>
                                        <p:cTn id="42"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264099" y="3548268"/>
              <a:ext cx="990977" cy="400110"/>
            </a:xfrm>
            <a:prstGeom prst="rect">
              <a:avLst/>
            </a:prstGeom>
            <a:noFill/>
          </p:spPr>
          <p:txBody>
            <a:bodyPr wrap="none" rtlCol="0">
              <a:spAutoFit/>
            </a:bodyPr>
            <a:lstStyle/>
            <a:p>
              <a:pPr algn="ctr"/>
              <a:r>
                <a:rPr lang="gu-IN" sz="2000" b="1" dirty="0" smtClean="0">
                  <a:latin typeface="Cambria" pitchFamily="18" charset="0"/>
                </a:rPr>
                <a:t>જુ.ક્લાર્ક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મુ.પો.કેળકુઇ ,</a:t>
            </a:r>
          </a:p>
          <a:p>
            <a:pPr algn="ctr"/>
            <a:r>
              <a:rPr lang="gu-IN" sz="1200" b="1" dirty="0" smtClean="0">
                <a:ln w="0"/>
                <a:solidFill>
                  <a:schemeClr val="tx1"/>
                </a:solidFill>
                <a:effectLst>
                  <a:outerShdw blurRad="38100" dist="19050" dir="2700000" algn="tl" rotWithShape="0">
                    <a:schemeClr val="dk1">
                      <a:alpha val="40000"/>
                    </a:schemeClr>
                  </a:outerShdw>
                </a:effectLst>
              </a:rPr>
              <a:t>તા.વ્યારા , </a:t>
            </a:r>
          </a:p>
          <a:p>
            <a:pPr algn="ctr"/>
            <a:r>
              <a:rPr lang="gu-IN" sz="1200" b="1" dirty="0" smtClean="0">
                <a:ln w="0"/>
                <a:solidFill>
                  <a:schemeClr val="tx1"/>
                </a:solidFill>
                <a:effectLst>
                  <a:outerShdw blurRad="38100" dist="19050" dir="2700000" algn="tl" rotWithShape="0">
                    <a:schemeClr val="dk1">
                      <a:alpha val="40000"/>
                    </a:schemeClr>
                  </a:outerShdw>
                </a:effectLst>
              </a:rPr>
              <a:t>જી. તાપી.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જગદીશકુમાર હાંસજીભાઈ ચૌધરી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એસ.એસ.સી.પાસ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339001" y="368300"/>
            <a:ext cx="1286932" cy="1625599"/>
          </a:xfrm>
          <a:prstGeom prst="ellipse">
            <a:avLst/>
          </a:prstGeom>
          <a:ln>
            <a:noFill/>
          </a:ln>
          <a:effectLst>
            <a:softEdge rad="112500"/>
          </a:effectLst>
        </p:spPr>
      </p:pic>
      <p:grpSp>
        <p:nvGrpSpPr>
          <p:cNvPr id="4" name="Group 25"/>
          <p:cNvGrpSpPr/>
          <p:nvPr/>
        </p:nvGrpSpPr>
        <p:grpSpPr>
          <a:xfrm>
            <a:off x="6112703" y="575386"/>
            <a:ext cx="2853497" cy="1349296"/>
            <a:chOff x="6112703" y="1350086"/>
            <a:chExt cx="2853497" cy="13492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૦૧-૦૬-૧૯૬૬</a:t>
              </a:r>
              <a:endParaRPr lang="en-US" sz="1400" dirty="0">
                <a:solidFill>
                  <a:schemeClr val="bg1"/>
                </a:solidFill>
              </a:endParaRPr>
            </a:p>
          </p:txBody>
        </p:sp>
        <p:sp>
          <p:nvSpPr>
            <p:cNvPr id="22" name="TextBox 21"/>
            <p:cNvSpPr txBox="1"/>
            <p:nvPr/>
          </p:nvSpPr>
          <p:spPr>
            <a:xfrm>
              <a:off x="6112703" y="1719418"/>
              <a:ext cx="2853497" cy="584775"/>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૦૩-૦૨-૧૯૮૭</a:t>
              </a:r>
            </a:p>
            <a:p>
              <a:r>
                <a:rPr lang="gu-IN" sz="1400" dirty="0" smtClean="0">
                  <a:solidFill>
                    <a:srgbClr val="FFFF00"/>
                  </a:solidFill>
                </a:rPr>
                <a:t>                     ૨૦-૧૦-૧૯૯૯                      </a:t>
              </a:r>
              <a:endParaRPr lang="en-US" dirty="0">
                <a:solidFill>
                  <a:srgbClr val="FFFF00"/>
                </a:solidFill>
              </a:endParaRPr>
            </a:p>
          </p:txBody>
        </p:sp>
        <p:sp>
          <p:nvSpPr>
            <p:cNvPr id="23" name="TextBox 22"/>
            <p:cNvSpPr txBox="1"/>
            <p:nvPr/>
          </p:nvSpPr>
          <p:spPr>
            <a:xfrm>
              <a:off x="6112703" y="23300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૩૧-૧૦-૨૦૨૪</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000" fill="hold"/>
                                        <p:tgtEl>
                                          <p:spTgt spid="4"/>
                                        </p:tgtEl>
                                        <p:attrNameLst>
                                          <p:attrName>ppt_x</p:attrName>
                                        </p:attrNameLst>
                                      </p:cBhvr>
                                      <p:tavLst>
                                        <p:tav tm="0">
                                          <p:val>
                                            <p:strVal val="#ppt_x"/>
                                          </p:val>
                                        </p:tav>
                                        <p:tav tm="100000">
                                          <p:val>
                                            <p:strVal val="#ppt_x"/>
                                          </p:val>
                                        </p:tav>
                                      </p:tavLst>
                                    </p:anim>
                                    <p:anim calcmode="lin" valueType="num">
                                      <p:cBhvr additive="base">
                                        <p:cTn id="1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1000" fill="hold"/>
                                        <p:tgtEl>
                                          <p:spTgt spid="30"/>
                                        </p:tgtEl>
                                        <p:attrNameLst>
                                          <p:attrName>ppt_w</p:attrName>
                                        </p:attrNameLst>
                                      </p:cBhvr>
                                      <p:tavLst>
                                        <p:tav tm="0">
                                          <p:val>
                                            <p:strVal val="#ppt_w*0.70"/>
                                          </p:val>
                                        </p:tav>
                                        <p:tav tm="100000">
                                          <p:val>
                                            <p:strVal val="#ppt_w"/>
                                          </p:val>
                                        </p:tav>
                                      </p:tavLst>
                                    </p:anim>
                                    <p:anim calcmode="lin" valueType="num">
                                      <p:cBhvr>
                                        <p:cTn id="29" dur="1000" fill="hold"/>
                                        <p:tgtEl>
                                          <p:spTgt spid="30"/>
                                        </p:tgtEl>
                                        <p:attrNameLst>
                                          <p:attrName>ppt_h</p:attrName>
                                        </p:attrNameLst>
                                      </p:cBhvr>
                                      <p:tavLst>
                                        <p:tav tm="0">
                                          <p:val>
                                            <p:strVal val="#ppt_h"/>
                                          </p:val>
                                        </p:tav>
                                        <p:tav tm="100000">
                                          <p:val>
                                            <p:strVal val="#ppt_h"/>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circle(in)">
                                      <p:cBhvr>
                                        <p:cTn id="35" dur="2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8" presetClass="entr" presetSubtype="16"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amond(in)">
                                      <p:cBhvr>
                                        <p:cTn id="4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429199" y="3548268"/>
              <a:ext cx="715260" cy="400110"/>
            </a:xfrm>
            <a:prstGeom prst="rect">
              <a:avLst/>
            </a:prstGeom>
            <a:noFill/>
          </p:spPr>
          <p:txBody>
            <a:bodyPr wrap="none" rtlCol="0">
              <a:spAutoFit/>
            </a:bodyPr>
            <a:lstStyle/>
            <a:p>
              <a:pPr algn="ctr"/>
              <a:r>
                <a:rPr lang="gu-IN" sz="2000" b="1" dirty="0" smtClean="0">
                  <a:latin typeface="Cambria" pitchFamily="18" charset="0"/>
                </a:rPr>
                <a:t>સેવક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મુ.પો.કેળકુઇ ,</a:t>
            </a:r>
          </a:p>
          <a:p>
            <a:pPr algn="ctr"/>
            <a:r>
              <a:rPr lang="gu-IN" sz="1200" b="1" dirty="0" smtClean="0">
                <a:ln w="0"/>
                <a:solidFill>
                  <a:schemeClr val="tx1"/>
                </a:solidFill>
                <a:effectLst>
                  <a:outerShdw blurRad="38100" dist="19050" dir="2700000" algn="tl" rotWithShape="0">
                    <a:schemeClr val="dk1">
                      <a:alpha val="40000"/>
                    </a:schemeClr>
                  </a:outerShdw>
                </a:effectLst>
              </a:rPr>
              <a:t>તા.વ્યારા , </a:t>
            </a:r>
          </a:p>
          <a:p>
            <a:pPr algn="ctr"/>
            <a:r>
              <a:rPr lang="gu-IN" sz="1200" b="1" dirty="0" smtClean="0">
                <a:ln w="0"/>
                <a:solidFill>
                  <a:schemeClr val="tx1"/>
                </a:solidFill>
                <a:effectLst>
                  <a:outerShdw blurRad="38100" dist="19050" dir="2700000" algn="tl" rotWithShape="0">
                    <a:schemeClr val="dk1">
                      <a:alpha val="40000"/>
                    </a:schemeClr>
                  </a:outerShdw>
                </a:effectLst>
              </a:rPr>
              <a:t>જી. તાપી.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હિતેશકુમાર રમેશભાઈ ચૌધરી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એચ.એસ.સી.પાસ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367911" y="368300"/>
            <a:ext cx="1229111" cy="1625599"/>
          </a:xfrm>
          <a:prstGeom prst="ellipse">
            <a:avLst/>
          </a:prstGeom>
          <a:ln>
            <a:noFill/>
          </a:ln>
          <a:effectLst>
            <a:softEdge rad="112500"/>
          </a:effectLst>
        </p:spPr>
      </p:pic>
      <p:grpSp>
        <p:nvGrpSpPr>
          <p:cNvPr id="4" name="Group 25"/>
          <p:cNvGrpSpPr/>
          <p:nvPr/>
        </p:nvGrpSpPr>
        <p:grpSpPr>
          <a:xfrm>
            <a:off x="6112703" y="575386"/>
            <a:ext cx="2853497" cy="1133396"/>
            <a:chOff x="6112703" y="1350086"/>
            <a:chExt cx="2853497" cy="11333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૦૧-૦૬-૧૯૮૫</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૧૪-૦૬-૨૦૦૫                                 </a:t>
              </a:r>
              <a:endParaRPr lang="en-US" dirty="0">
                <a:solidFill>
                  <a:srgbClr val="FFFF00"/>
                </a:solidFill>
              </a:endParaRPr>
            </a:p>
          </p:txBody>
        </p:sp>
        <p:sp>
          <p:nvSpPr>
            <p:cNvPr id="23" name="TextBox 22"/>
            <p:cNvSpPr txBox="1"/>
            <p:nvPr/>
          </p:nvSpPr>
          <p:spPr>
            <a:xfrm>
              <a:off x="6112703" y="21141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૩૧-૧૦-૨૦૪૫</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edg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000" fill="hold"/>
                                        <p:tgtEl>
                                          <p:spTgt spid="4"/>
                                        </p:tgtEl>
                                        <p:attrNameLst>
                                          <p:attrName>ppt_x</p:attrName>
                                        </p:attrNameLst>
                                      </p:cBhvr>
                                      <p:tavLst>
                                        <p:tav tm="0">
                                          <p:val>
                                            <p:strVal val="#ppt_x"/>
                                          </p:val>
                                        </p:tav>
                                        <p:tav tm="100000">
                                          <p:val>
                                            <p:strVal val="#ppt_x"/>
                                          </p:val>
                                        </p:tav>
                                      </p:tavLst>
                                    </p:anim>
                                    <p:anim calcmode="lin" valueType="num">
                                      <p:cBhvr additive="base">
                                        <p:cTn id="20"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4)">
                                      <p:cBhvr>
                                        <p:cTn id="25" dur="20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1000" fill="hold"/>
                                        <p:tgtEl>
                                          <p:spTgt spid="30"/>
                                        </p:tgtEl>
                                        <p:attrNameLst>
                                          <p:attrName>ppt_w</p:attrName>
                                        </p:attrNameLst>
                                      </p:cBhvr>
                                      <p:tavLst>
                                        <p:tav tm="0">
                                          <p:val>
                                            <p:strVal val="#ppt_w*0.70"/>
                                          </p:val>
                                        </p:tav>
                                        <p:tav tm="100000">
                                          <p:val>
                                            <p:strVal val="#ppt_w"/>
                                          </p:val>
                                        </p:tav>
                                      </p:tavLst>
                                    </p:anim>
                                    <p:anim calcmode="lin" valueType="num">
                                      <p:cBhvr>
                                        <p:cTn id="31" dur="1000" fill="hold"/>
                                        <p:tgtEl>
                                          <p:spTgt spid="30"/>
                                        </p:tgtEl>
                                        <p:attrNameLst>
                                          <p:attrName>ppt_h</p:attrName>
                                        </p:attrNameLst>
                                      </p:cBhvr>
                                      <p:tavLst>
                                        <p:tav tm="0">
                                          <p:val>
                                            <p:strVal val="#ppt_h"/>
                                          </p:val>
                                        </p:tav>
                                        <p:tav tm="100000">
                                          <p:val>
                                            <p:strVal val="#ppt_h"/>
                                          </p:val>
                                        </p:tav>
                                      </p:tavLst>
                                    </p:anim>
                                    <p:animEffect transition="in" filter="fade">
                                      <p:cBhvr>
                                        <p:cTn id="32" dur="10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circle(in)">
                                      <p:cBhvr>
                                        <p:cTn id="37" dur="2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ppt_x"/>
                                          </p:val>
                                        </p:tav>
                                        <p:tav tm="100000">
                                          <p:val>
                                            <p:strVal val="#ppt_x"/>
                                          </p:val>
                                        </p:tav>
                                      </p:tavLst>
                                    </p:anim>
                                    <p:anim calcmode="lin" valueType="num">
                                      <p:cBhvr additive="base">
                                        <p:cTn id="4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circle(in)">
                                      <p:cBhvr>
                                        <p:cTn id="48"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351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3"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429199" y="3548268"/>
              <a:ext cx="715260" cy="400110"/>
            </a:xfrm>
            <a:prstGeom prst="rect">
              <a:avLst/>
            </a:prstGeom>
            <a:noFill/>
          </p:spPr>
          <p:txBody>
            <a:bodyPr wrap="none" rtlCol="0">
              <a:spAutoFit/>
            </a:bodyPr>
            <a:lstStyle/>
            <a:p>
              <a:pPr algn="ctr"/>
              <a:r>
                <a:rPr lang="gu-IN" sz="2000" b="1" dirty="0" smtClean="0">
                  <a:latin typeface="Cambria" pitchFamily="18" charset="0"/>
                </a:rPr>
                <a:t>સેવક</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મુ.ગોલણ,પો.હથુકા,</a:t>
            </a:r>
          </a:p>
          <a:p>
            <a:pPr algn="ctr"/>
            <a:r>
              <a:rPr lang="gu-IN" sz="1200" b="1" dirty="0" smtClean="0">
                <a:ln w="0"/>
                <a:solidFill>
                  <a:schemeClr val="tx1"/>
                </a:solidFill>
                <a:effectLst>
                  <a:outerShdw blurRad="38100" dist="19050" dir="2700000" algn="tl" rotWithShape="0">
                    <a:schemeClr val="dk1">
                      <a:alpha val="40000"/>
                    </a:schemeClr>
                  </a:outerShdw>
                </a:effectLst>
              </a:rPr>
              <a:t>તા.વાલોડ , </a:t>
            </a:r>
          </a:p>
          <a:p>
            <a:pPr algn="ctr"/>
            <a:r>
              <a:rPr lang="gu-IN" sz="1200" b="1" dirty="0" smtClean="0">
                <a:ln w="0"/>
                <a:solidFill>
                  <a:schemeClr val="tx1"/>
                </a:solidFill>
                <a:effectLst>
                  <a:outerShdw blurRad="38100" dist="19050" dir="2700000" algn="tl" rotWithShape="0">
                    <a:schemeClr val="dk1">
                      <a:alpha val="40000"/>
                    </a:schemeClr>
                  </a:outerShdw>
                </a:effectLst>
              </a:rPr>
              <a:t>જી. તાપી.  </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૩૯૪૬૪૦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2159000"/>
            <a:ext cx="3391120" cy="81432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જીતેન્દ્રકુમાર શાંતુભાઈ કોંકણી      </a:t>
            </a:r>
          </a:p>
          <a:p>
            <a:pPr algn="ctr"/>
            <a:r>
              <a:rPr lang="gu-IN" sz="1200" b="1" dirty="0" smtClean="0">
                <a:ln/>
                <a:solidFill>
                  <a:srgbClr val="9900CC"/>
                </a:solidFill>
                <a:effectLst>
                  <a:glow rad="101600">
                    <a:srgbClr val="00FFFF">
                      <a:alpha val="60000"/>
                    </a:srgbClr>
                  </a:glow>
                  <a:outerShdw blurRad="38100" dist="19050" dir="2700000" algn="tl" rotWithShape="0">
                    <a:schemeClr val="dk1">
                      <a:lumMod val="50000"/>
                      <a:alpha val="40000"/>
                    </a:schemeClr>
                  </a:outerShdw>
                </a:effectLst>
              </a:rPr>
              <a:t>એચ.એસ.સી.પાસ  </a:t>
            </a:r>
            <a:endParaRPr lang="en-US" sz="1200" b="1" dirty="0">
              <a:ln/>
              <a:solidFill>
                <a:srgbClr val="9900CC"/>
              </a:solid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7" name="Picture 16"/>
          <p:cNvPicPr>
            <a:picLocks noChangeAspect="1"/>
          </p:cNvPicPr>
          <p:nvPr/>
        </p:nvPicPr>
        <p:blipFill>
          <a:blip r:embed="rId6" cstate="print"/>
          <a:stretch>
            <a:fillRect/>
          </a:stretch>
        </p:blipFill>
        <p:spPr>
          <a:xfrm>
            <a:off x="4367911" y="410857"/>
            <a:ext cx="1229111" cy="1540485"/>
          </a:xfrm>
          <a:prstGeom prst="ellipse">
            <a:avLst/>
          </a:prstGeom>
          <a:ln>
            <a:noFill/>
          </a:ln>
          <a:effectLst>
            <a:softEdge rad="112500"/>
          </a:effectLst>
        </p:spPr>
      </p:pic>
      <p:grpSp>
        <p:nvGrpSpPr>
          <p:cNvPr id="4" name="Group 25"/>
          <p:cNvGrpSpPr/>
          <p:nvPr/>
        </p:nvGrpSpPr>
        <p:grpSpPr>
          <a:xfrm>
            <a:off x="6112703" y="575386"/>
            <a:ext cx="2853497" cy="1133396"/>
            <a:chOff x="6112703" y="1350086"/>
            <a:chExt cx="2853497" cy="1133396"/>
          </a:xfrm>
        </p:grpSpPr>
        <p:sp>
          <p:nvSpPr>
            <p:cNvPr id="18" name="TextBox 17"/>
            <p:cNvSpPr txBox="1"/>
            <p:nvPr/>
          </p:nvSpPr>
          <p:spPr>
            <a:xfrm>
              <a:off x="6112703" y="1350086"/>
              <a:ext cx="2688397" cy="369332"/>
            </a:xfrm>
            <a:prstGeom prst="rect">
              <a:avLst/>
            </a:prstGeom>
            <a:noFill/>
          </p:spPr>
          <p:txBody>
            <a:bodyPr wrap="square" rtlCol="0">
              <a:spAutoFit/>
            </a:bodyPr>
            <a:lstStyle/>
            <a:p>
              <a:pPr>
                <a:buFont typeface="Wingdings" pitchFamily="2" charset="2"/>
                <a:buChar char="v"/>
              </a:pPr>
              <a:r>
                <a:rPr lang="gu-IN" sz="1400" dirty="0" smtClean="0">
                  <a:solidFill>
                    <a:schemeClr val="bg1"/>
                  </a:solidFill>
                </a:rPr>
                <a:t> જન્મતારીખ </a:t>
              </a:r>
              <a:r>
                <a:rPr lang="gu-IN" dirty="0" smtClean="0">
                  <a:solidFill>
                    <a:schemeClr val="bg1"/>
                  </a:solidFill>
                </a:rPr>
                <a:t>: </a:t>
              </a:r>
              <a:r>
                <a:rPr lang="gu-IN" sz="1400" dirty="0" smtClean="0">
                  <a:solidFill>
                    <a:schemeClr val="bg1"/>
                  </a:solidFill>
                </a:rPr>
                <a:t>૦૩-૦૧-૧૯૮૫</a:t>
              </a:r>
              <a:endParaRPr lang="en-US" sz="1400" dirty="0">
                <a:solidFill>
                  <a:schemeClr val="bg1"/>
                </a:solidFill>
              </a:endParaRPr>
            </a:p>
          </p:txBody>
        </p:sp>
        <p:sp>
          <p:nvSpPr>
            <p:cNvPr id="22" name="TextBox 21"/>
            <p:cNvSpPr txBox="1"/>
            <p:nvPr/>
          </p:nvSpPr>
          <p:spPr>
            <a:xfrm>
              <a:off x="6112703" y="1719418"/>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FFFF00"/>
                  </a:solidFill>
                </a:rPr>
                <a:t> દાખલ તારીખ </a:t>
              </a:r>
              <a:r>
                <a:rPr lang="gu-IN" dirty="0" smtClean="0">
                  <a:solidFill>
                    <a:srgbClr val="FFFF00"/>
                  </a:solidFill>
                </a:rPr>
                <a:t>: </a:t>
              </a:r>
              <a:r>
                <a:rPr lang="gu-IN" sz="1400" dirty="0" smtClean="0">
                  <a:solidFill>
                    <a:srgbClr val="FFFF00"/>
                  </a:solidFill>
                </a:rPr>
                <a:t>૧૭-૦૬-૨૦૦૫                                 </a:t>
              </a:r>
              <a:endParaRPr lang="en-US" dirty="0">
                <a:solidFill>
                  <a:srgbClr val="FFFF00"/>
                </a:solidFill>
              </a:endParaRPr>
            </a:p>
          </p:txBody>
        </p:sp>
        <p:sp>
          <p:nvSpPr>
            <p:cNvPr id="23" name="TextBox 22"/>
            <p:cNvSpPr txBox="1"/>
            <p:nvPr/>
          </p:nvSpPr>
          <p:spPr>
            <a:xfrm>
              <a:off x="6112703" y="2114150"/>
              <a:ext cx="2853497" cy="369332"/>
            </a:xfrm>
            <a:prstGeom prst="rect">
              <a:avLst/>
            </a:prstGeom>
            <a:noFill/>
          </p:spPr>
          <p:txBody>
            <a:bodyPr wrap="square" rtlCol="0">
              <a:spAutoFit/>
            </a:bodyPr>
            <a:lstStyle/>
            <a:p>
              <a:pPr>
                <a:buFont typeface="Wingdings" pitchFamily="2" charset="2"/>
                <a:buChar char="v"/>
              </a:pPr>
              <a:r>
                <a:rPr lang="gu-IN" sz="1400" b="1" dirty="0" smtClean="0">
                  <a:solidFill>
                    <a:srgbClr val="00FFFF"/>
                  </a:solidFill>
                </a:rPr>
                <a:t> નિવૃત્તિ તારીખ </a:t>
              </a:r>
              <a:r>
                <a:rPr lang="gu-IN" dirty="0" smtClean="0">
                  <a:solidFill>
                    <a:srgbClr val="00FFFF"/>
                  </a:solidFill>
                </a:rPr>
                <a:t>: </a:t>
              </a:r>
              <a:r>
                <a:rPr lang="gu-IN" sz="1400" dirty="0" smtClean="0">
                  <a:solidFill>
                    <a:srgbClr val="00FFFF"/>
                  </a:solidFill>
                </a:rPr>
                <a:t>૩૧-૦૫-૨૦૪૫</a:t>
              </a:r>
              <a:endParaRPr lang="en-US" dirty="0">
                <a:solidFill>
                  <a:srgbClr val="00FFFF"/>
                </a:solidFill>
              </a:endParaRPr>
            </a:p>
          </p:txBody>
        </p:sp>
      </p:grpSp>
    </p:spTree>
    <p:extLst>
      <p:ext uri="{BB962C8B-B14F-4D97-AF65-F5344CB8AC3E}">
        <p14:creationId xmlns="" xmlns:p14="http://schemas.microsoft.com/office/powerpoint/2010/main" val="2236536088"/>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ntr" presetSubtype="16"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diamond(in)">
                                      <p:cBhvr>
                                        <p:cTn id="26" dur="2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30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circle(in)">
                                      <p:cBhvr>
                                        <p:cTn id="36" dur="2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8"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9" name="Plaque 8"/>
          <p:cNvSpPr/>
          <p:nvPr/>
        </p:nvSpPr>
        <p:spPr>
          <a:xfrm>
            <a:off x="3289300" y="327770"/>
            <a:ext cx="3733800" cy="644976"/>
          </a:xfrm>
          <a:prstGeom prst="plaqu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gu-IN" sz="2000" dirty="0" smtClean="0">
                <a:solidFill>
                  <a:srgbClr val="FF0066"/>
                </a:solidFill>
              </a:rPr>
              <a:t> હું આટલું કહીશ ...</a:t>
            </a:r>
            <a:endParaRPr lang="en-US" sz="2000" dirty="0">
              <a:solidFill>
                <a:srgbClr val="FF0066"/>
              </a:solidFill>
            </a:endParaRPr>
          </a:p>
        </p:txBody>
      </p:sp>
      <p:sp>
        <p:nvSpPr>
          <p:cNvPr id="11" name="TextBox 10"/>
          <p:cNvSpPr txBox="1"/>
          <p:nvPr/>
        </p:nvSpPr>
        <p:spPr>
          <a:xfrm>
            <a:off x="1257300" y="1485900"/>
            <a:ext cx="7073900" cy="4985980"/>
          </a:xfrm>
          <a:prstGeom prst="rect">
            <a:avLst/>
          </a:prstGeom>
          <a:noFill/>
        </p:spPr>
        <p:txBody>
          <a:bodyPr wrap="square" rtlCol="0">
            <a:spAutoFit/>
          </a:bodyPr>
          <a:lstStyle/>
          <a:p>
            <a:pPr algn="just">
              <a:lnSpc>
                <a:spcPct val="200000"/>
              </a:lnSpc>
            </a:pPr>
            <a:r>
              <a:rPr lang="gu-IN" sz="1600" b="1" dirty="0" smtClean="0">
                <a:solidFill>
                  <a:srgbClr val="9900CC"/>
                </a:solidFill>
              </a:rPr>
              <a:t>                           દરેક વ્યક્તિ પોતાના બાહ્ય વ્યક્તિત્વને વધારે સુંદર અને આકર્ષક બનાવવા માટે પ્રયત્નશીલ હોય છે. તેમ આપણે આંતરિક વ્યક્તિત્વને વિકસાવવા માટે પ્રયત્ન કરતા રહેવું જોઈએ. દરેકની પાસે વિચારોનો વિશાળ વૈભવ પડેલો છે. અમે પણ સૌએ અમારા આંતરિક મનોભાવોનું વિશ્લેષણ દ્વ્રારા કેટલાક ઉત્તમ વિચારોનું ઈતર પ્રવૃત્તિ દ્વ્રારા ઠેરઠેર વેરાયેલા વિચાર મોતી અહી એકત્ર કરી આપ સૌની સમક્ષ મૂકતા અનહદ આનંદ અનુભવીએ છીએ .</a:t>
            </a:r>
            <a:endParaRPr lang="en-US" sz="1600" b="1" dirty="0" smtClean="0">
              <a:solidFill>
                <a:srgbClr val="9900CC"/>
              </a:solidFill>
            </a:endParaRPr>
          </a:p>
          <a:p>
            <a:pPr algn="just">
              <a:lnSpc>
                <a:spcPct val="200000"/>
              </a:lnSpc>
            </a:pPr>
            <a:r>
              <a:rPr lang="en-US" sz="1600" dirty="0" smtClean="0"/>
              <a:t> </a:t>
            </a:r>
          </a:p>
          <a:p>
            <a:pPr algn="just">
              <a:lnSpc>
                <a:spcPct val="200000"/>
              </a:lnSpc>
            </a:pPr>
            <a:r>
              <a:rPr lang="gu-IN" sz="1600" dirty="0" smtClean="0">
                <a:solidFill>
                  <a:srgbClr val="660066"/>
                </a:solidFill>
              </a:rPr>
              <a:t>                  તમને ગમશે તો અમનેય ગમશે.</a:t>
            </a:r>
            <a:endParaRPr lang="en-US" sz="1600" dirty="0" smtClean="0">
              <a:solidFill>
                <a:srgbClr val="660066"/>
              </a:solidFill>
            </a:endParaRPr>
          </a:p>
          <a:p>
            <a:pPr algn="just">
              <a:lnSpc>
                <a:spcPct val="200000"/>
              </a:lnSpc>
            </a:pPr>
            <a:r>
              <a:rPr lang="gu-IN" sz="1600" b="1" dirty="0" smtClean="0">
                <a:solidFill>
                  <a:srgbClr val="FF0066"/>
                </a:solidFill>
              </a:rPr>
              <a:t>                                                        શાળા પરિવાર </a:t>
            </a:r>
            <a:endParaRPr lang="en-US" sz="1600" b="1" dirty="0" smtClean="0">
              <a:solidFill>
                <a:srgbClr val="FF0066"/>
              </a:solidFill>
            </a:endParaRPr>
          </a:p>
          <a:p>
            <a:endParaRPr lang="en-US"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9" name="Plaque 8"/>
          <p:cNvSpPr/>
          <p:nvPr/>
        </p:nvSpPr>
        <p:spPr>
          <a:xfrm>
            <a:off x="3644900" y="326183"/>
            <a:ext cx="2806700" cy="644976"/>
          </a:xfrm>
          <a:prstGeom prst="plaqu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gu-IN" dirty="0" smtClean="0">
                <a:solidFill>
                  <a:srgbClr val="FF0066"/>
                </a:solidFill>
              </a:rPr>
              <a:t> શાળા ગીત </a:t>
            </a:r>
            <a:endParaRPr lang="en-US" dirty="0">
              <a:solidFill>
                <a:srgbClr val="FF0066"/>
              </a:solidFill>
            </a:endParaRPr>
          </a:p>
        </p:txBody>
      </p:sp>
      <p:sp>
        <p:nvSpPr>
          <p:cNvPr id="8" name="TextBox 7"/>
          <p:cNvSpPr txBox="1"/>
          <p:nvPr/>
        </p:nvSpPr>
        <p:spPr>
          <a:xfrm>
            <a:off x="1803400" y="1117600"/>
            <a:ext cx="6350000" cy="5559214"/>
          </a:xfrm>
          <a:prstGeom prst="rect">
            <a:avLst/>
          </a:prstGeom>
          <a:noFill/>
        </p:spPr>
        <p:txBody>
          <a:bodyPr wrap="square" rtlCol="0">
            <a:spAutoFit/>
          </a:bodyPr>
          <a:lstStyle/>
          <a:p>
            <a:pPr algn="ctr">
              <a:lnSpc>
                <a:spcPct val="150000"/>
              </a:lnSpc>
            </a:pPr>
            <a:r>
              <a:rPr lang="gu-IN" sz="1400" dirty="0" smtClean="0">
                <a:solidFill>
                  <a:srgbClr val="00B050"/>
                </a:solidFill>
              </a:rPr>
              <a:t>લીલી વનરાયુમાં શોભે મારૂ ધામ </a:t>
            </a:r>
            <a:endParaRPr lang="en-US" sz="1400" dirty="0" smtClean="0">
              <a:solidFill>
                <a:srgbClr val="00B050"/>
              </a:solidFill>
            </a:endParaRPr>
          </a:p>
          <a:p>
            <a:pPr algn="ctr">
              <a:lnSpc>
                <a:spcPct val="150000"/>
              </a:lnSpc>
            </a:pPr>
            <a:r>
              <a:rPr lang="gu-IN" sz="1400" b="1" dirty="0" smtClean="0">
                <a:solidFill>
                  <a:srgbClr val="FF0066"/>
                </a:solidFill>
              </a:rPr>
              <a:t>કેવું સોહામણું વિનય મંદિર ધામ </a:t>
            </a:r>
            <a:endParaRPr lang="en-US" sz="1400" dirty="0" smtClean="0">
              <a:solidFill>
                <a:srgbClr val="FF0066"/>
              </a:solidFill>
            </a:endParaRPr>
          </a:p>
          <a:p>
            <a:pPr algn="ctr">
              <a:lnSpc>
                <a:spcPct val="150000"/>
              </a:lnSpc>
            </a:pPr>
            <a:r>
              <a:rPr lang="gu-IN" sz="1400" b="1" dirty="0" smtClean="0">
                <a:solidFill>
                  <a:srgbClr val="9900CC"/>
                </a:solidFill>
              </a:rPr>
              <a:t>આગળ ઉપવનને વ્રુક્ષોની કુંજમાં </a:t>
            </a:r>
            <a:endParaRPr lang="en-US" sz="1400" dirty="0" smtClean="0">
              <a:solidFill>
                <a:srgbClr val="9900CC"/>
              </a:solidFill>
            </a:endParaRPr>
          </a:p>
          <a:p>
            <a:pPr algn="ctr">
              <a:lnSpc>
                <a:spcPct val="150000"/>
              </a:lnSpc>
            </a:pPr>
            <a:r>
              <a:rPr lang="gu-IN" sz="1400" b="1" dirty="0" smtClean="0">
                <a:solidFill>
                  <a:srgbClr val="00FFFF"/>
                </a:solidFill>
              </a:rPr>
              <a:t>આરણ્યક સંસ્કૃતિ જેવું શોભે મારૂ ધામ </a:t>
            </a:r>
            <a:endParaRPr lang="en-US" sz="1400" dirty="0" smtClean="0">
              <a:solidFill>
                <a:srgbClr val="00FFFF"/>
              </a:solidFill>
            </a:endParaRPr>
          </a:p>
          <a:p>
            <a:pPr algn="ctr">
              <a:lnSpc>
                <a:spcPct val="150000"/>
              </a:lnSpc>
            </a:pPr>
            <a:r>
              <a:rPr lang="gu-IN" sz="1400" b="1" dirty="0" smtClean="0">
                <a:solidFill>
                  <a:srgbClr val="FFFF00"/>
                </a:solidFill>
              </a:rPr>
              <a:t>કેવું દીપે છે મારૂ વિનય મંદિર ધામ </a:t>
            </a:r>
            <a:endParaRPr lang="en-US" sz="1400" dirty="0" smtClean="0">
              <a:solidFill>
                <a:srgbClr val="FFFF00"/>
              </a:solidFill>
            </a:endParaRPr>
          </a:p>
          <a:p>
            <a:pPr algn="ctr">
              <a:lnSpc>
                <a:spcPct val="150000"/>
              </a:lnSpc>
            </a:pPr>
            <a:r>
              <a:rPr lang="gu-IN" sz="1400" b="1" dirty="0" smtClean="0">
                <a:solidFill>
                  <a:srgbClr val="C000C0"/>
                </a:solidFill>
              </a:rPr>
              <a:t>વિનયને શિસ્તના પાઠ અપાય છે </a:t>
            </a:r>
            <a:endParaRPr lang="en-US" sz="1400" dirty="0" smtClean="0">
              <a:solidFill>
                <a:srgbClr val="C000C0"/>
              </a:solidFill>
            </a:endParaRPr>
          </a:p>
          <a:p>
            <a:pPr algn="ctr">
              <a:lnSpc>
                <a:spcPct val="150000"/>
              </a:lnSpc>
            </a:pPr>
            <a:r>
              <a:rPr lang="gu-IN" sz="1400" b="1" dirty="0" smtClean="0">
                <a:solidFill>
                  <a:srgbClr val="002060"/>
                </a:solidFill>
              </a:rPr>
              <a:t>સંસ્કારોની પરબ વહાવે મારૂ ધામ </a:t>
            </a:r>
            <a:endParaRPr lang="en-US" sz="1400" dirty="0" smtClean="0">
              <a:solidFill>
                <a:srgbClr val="002060"/>
              </a:solidFill>
            </a:endParaRPr>
          </a:p>
          <a:p>
            <a:pPr algn="ctr">
              <a:lnSpc>
                <a:spcPct val="150000"/>
              </a:lnSpc>
            </a:pPr>
            <a:r>
              <a:rPr lang="gu-IN" sz="1400" b="1" dirty="0" smtClean="0">
                <a:solidFill>
                  <a:srgbClr val="0000FF"/>
                </a:solidFill>
              </a:rPr>
              <a:t>કેવું રૂપાળું મારૂ વિનય મંદિર ધામ </a:t>
            </a:r>
            <a:endParaRPr lang="en-US" sz="1400" dirty="0" smtClean="0">
              <a:solidFill>
                <a:srgbClr val="0000FF"/>
              </a:solidFill>
            </a:endParaRPr>
          </a:p>
          <a:p>
            <a:pPr algn="ctr">
              <a:lnSpc>
                <a:spcPct val="150000"/>
              </a:lnSpc>
            </a:pPr>
            <a:r>
              <a:rPr lang="gu-IN" sz="1400" b="1" dirty="0" smtClean="0">
                <a:solidFill>
                  <a:srgbClr val="9900CC"/>
                </a:solidFill>
              </a:rPr>
              <a:t>પંખીઓના કલરવ જેવું ઝરણાના નાદ સમું </a:t>
            </a:r>
            <a:endParaRPr lang="en-US" sz="1400" dirty="0" smtClean="0">
              <a:solidFill>
                <a:srgbClr val="9900CC"/>
              </a:solidFill>
            </a:endParaRPr>
          </a:p>
          <a:p>
            <a:pPr algn="ctr">
              <a:lnSpc>
                <a:spcPct val="150000"/>
              </a:lnSpc>
            </a:pPr>
            <a:r>
              <a:rPr lang="gu-IN" sz="1400" b="1" dirty="0" smtClean="0">
                <a:solidFill>
                  <a:srgbClr val="FFFF00"/>
                </a:solidFill>
              </a:rPr>
              <a:t>બાળુડાના ગુંજનથી ગુજે મારૂ ધામ </a:t>
            </a:r>
            <a:endParaRPr lang="en-US" sz="1400" dirty="0" smtClean="0">
              <a:solidFill>
                <a:srgbClr val="FFFF00"/>
              </a:solidFill>
            </a:endParaRPr>
          </a:p>
          <a:p>
            <a:pPr algn="ctr">
              <a:lnSpc>
                <a:spcPct val="150000"/>
              </a:lnSpc>
            </a:pPr>
            <a:r>
              <a:rPr lang="gu-IN" sz="1400" dirty="0" smtClean="0">
                <a:solidFill>
                  <a:srgbClr val="C00000"/>
                </a:solidFill>
              </a:rPr>
              <a:t>કેવું રૂપાળું મારૂ વિનય મંદિર ધામ </a:t>
            </a:r>
            <a:endParaRPr lang="en-US" sz="1400" dirty="0" smtClean="0">
              <a:solidFill>
                <a:srgbClr val="C00000"/>
              </a:solidFill>
            </a:endParaRPr>
          </a:p>
          <a:p>
            <a:pPr algn="ctr">
              <a:lnSpc>
                <a:spcPct val="150000"/>
              </a:lnSpc>
            </a:pPr>
            <a:r>
              <a:rPr lang="gu-IN" sz="1400" b="1" dirty="0" smtClean="0">
                <a:solidFill>
                  <a:srgbClr val="FF0066"/>
                </a:solidFill>
              </a:rPr>
              <a:t>વડલાને વડવાયુ જેવા ગુરૂઓથી શોભતી </a:t>
            </a:r>
            <a:endParaRPr lang="en-US" sz="1400" dirty="0" smtClean="0">
              <a:solidFill>
                <a:srgbClr val="FF0066"/>
              </a:solidFill>
            </a:endParaRPr>
          </a:p>
          <a:p>
            <a:pPr algn="ctr">
              <a:lnSpc>
                <a:spcPct val="150000"/>
              </a:lnSpc>
            </a:pPr>
            <a:r>
              <a:rPr lang="gu-IN" sz="1400" b="1" dirty="0" smtClean="0">
                <a:solidFill>
                  <a:srgbClr val="00B050"/>
                </a:solidFill>
              </a:rPr>
              <a:t>પ્રામાણિકતાને ચારિત્ર્યનું ઘડતર થાય </a:t>
            </a:r>
            <a:endParaRPr lang="en-US" sz="1400" b="1" dirty="0" smtClean="0">
              <a:solidFill>
                <a:srgbClr val="00B050"/>
              </a:solidFill>
            </a:endParaRPr>
          </a:p>
          <a:p>
            <a:pPr algn="ctr">
              <a:lnSpc>
                <a:spcPct val="150000"/>
              </a:lnSpc>
            </a:pPr>
            <a:r>
              <a:rPr lang="gu-IN" sz="1400" b="1" dirty="0" smtClean="0">
                <a:solidFill>
                  <a:srgbClr val="FFC000"/>
                </a:solidFill>
              </a:rPr>
              <a:t>પ્રકૃતિના ખોળે શોભે વિનય મંદિર ધામ </a:t>
            </a:r>
            <a:endParaRPr lang="en-US" sz="1400" b="1" dirty="0" smtClean="0">
              <a:solidFill>
                <a:srgbClr val="FFC000"/>
              </a:solidFill>
            </a:endParaRPr>
          </a:p>
          <a:p>
            <a:pPr algn="ctr">
              <a:lnSpc>
                <a:spcPct val="150000"/>
              </a:lnSpc>
            </a:pPr>
            <a:r>
              <a:rPr lang="gu-IN" sz="1400" b="1" dirty="0" smtClean="0">
                <a:solidFill>
                  <a:srgbClr val="C000C0"/>
                </a:solidFill>
              </a:rPr>
              <a:t>શિક્ષણને ક્રિડાંગણના શિખરો સર કરતી </a:t>
            </a:r>
            <a:endParaRPr lang="en-US" sz="1400" dirty="0" smtClean="0">
              <a:solidFill>
                <a:srgbClr val="C000C0"/>
              </a:solidFill>
            </a:endParaRPr>
          </a:p>
          <a:p>
            <a:pPr algn="ctr">
              <a:lnSpc>
                <a:spcPct val="150000"/>
              </a:lnSpc>
            </a:pPr>
            <a:r>
              <a:rPr lang="gu-IN" sz="1400" b="1" dirty="0" smtClean="0">
                <a:solidFill>
                  <a:srgbClr val="0000FF"/>
                </a:solidFill>
              </a:rPr>
              <a:t>મહાકુંભમાં નામ રોશન કરે મારૂ ધામ </a:t>
            </a:r>
            <a:endParaRPr lang="en-US" sz="1400" dirty="0" smtClean="0">
              <a:solidFill>
                <a:srgbClr val="0000FF"/>
              </a:solidFill>
            </a:endParaRPr>
          </a:p>
          <a:p>
            <a:pPr algn="ctr">
              <a:lnSpc>
                <a:spcPct val="150000"/>
              </a:lnSpc>
            </a:pPr>
            <a:r>
              <a:rPr lang="gu-IN" sz="1400" b="1" dirty="0" smtClean="0">
                <a:solidFill>
                  <a:srgbClr val="C00000"/>
                </a:solidFill>
              </a:rPr>
              <a:t>પ્રગતિનું મિશન મારૂ વિનય મંદિર ધામ</a:t>
            </a:r>
            <a:endParaRPr lang="en-US" sz="1400" dirty="0">
              <a:solidFill>
                <a:srgbClr val="C00000"/>
              </a:solidFill>
            </a:endParaRPr>
          </a:p>
        </p:txBody>
      </p:sp>
      <p:pic>
        <p:nvPicPr>
          <p:cNvPr id="10" name="Picture 2" descr="D:\HND005.TIF"/>
          <p:cNvPicPr>
            <a:picLocks noChangeAspect="1" noChangeArrowheads="1"/>
          </p:cNvPicPr>
          <p:nvPr/>
        </p:nvPicPr>
        <p:blipFill>
          <a:blip r:embed="rId4" cstate="print"/>
          <a:srcRect/>
          <a:stretch>
            <a:fillRect/>
          </a:stretch>
        </p:blipFill>
        <p:spPr bwMode="auto">
          <a:xfrm>
            <a:off x="1236667" y="1117600"/>
            <a:ext cx="1571635" cy="1479056"/>
          </a:xfrm>
          <a:prstGeom prst="ellipse">
            <a:avLst/>
          </a:prstGeom>
          <a:ln>
            <a:noFill/>
          </a:ln>
          <a:effectLst>
            <a:softEdge rad="112500"/>
          </a:effectLst>
        </p:spPr>
        <p:style>
          <a:lnRef idx="1">
            <a:schemeClr val="accent3"/>
          </a:lnRef>
          <a:fillRef idx="1002">
            <a:schemeClr val="dk2"/>
          </a:fillRef>
          <a:effectRef idx="2">
            <a:schemeClr val="accent3"/>
          </a:effectRef>
          <a:fontRef idx="minor">
            <a:schemeClr val="lt1"/>
          </a:fontRef>
        </p:style>
      </p:pic>
      <p:grpSp>
        <p:nvGrpSpPr>
          <p:cNvPr id="12" name="Group 12"/>
          <p:cNvGrpSpPr>
            <a:grpSpLocks/>
          </p:cNvGrpSpPr>
          <p:nvPr/>
        </p:nvGrpSpPr>
        <p:grpSpPr bwMode="auto">
          <a:xfrm>
            <a:off x="6598723" y="971159"/>
            <a:ext cx="2445265" cy="1468437"/>
            <a:chOff x="6222696" y="360363"/>
            <a:chExt cx="2688328" cy="2214578"/>
          </a:xfrm>
        </p:grpSpPr>
        <p:pic>
          <p:nvPicPr>
            <p:cNvPr id="13" name="Picture 12" descr="F:\Documents and Settings\abc\Desktop\scan0004.tif"/>
            <p:cNvPicPr/>
            <p:nvPr/>
          </p:nvPicPr>
          <p:blipFill>
            <a:blip r:embed="rId5" cstate="print"/>
            <a:srcRect/>
            <a:stretch>
              <a:fillRect/>
            </a:stretch>
          </p:blipFill>
          <p:spPr bwMode="auto">
            <a:xfrm>
              <a:off x="6296565" y="360363"/>
              <a:ext cx="2614459" cy="2214578"/>
            </a:xfrm>
            <a:prstGeom prst="rect">
              <a:avLst/>
            </a:prstGeom>
            <a:ln>
              <a:noFill/>
            </a:ln>
            <a:effectLst>
              <a:reflection blurRad="6350" stA="50000" endA="300" endPos="38500" dist="50800" dir="5400000" sy="-100000" algn="bl" rotWithShape="0"/>
              <a:softEdge rad="112500"/>
            </a:effectLst>
          </p:spPr>
        </p:pic>
        <p:sp>
          <p:nvSpPr>
            <p:cNvPr id="15" name="TextBox 4"/>
            <p:cNvSpPr txBox="1"/>
            <p:nvPr/>
          </p:nvSpPr>
          <p:spPr>
            <a:xfrm rot="20936623">
              <a:off x="6222696" y="1027045"/>
              <a:ext cx="1931500" cy="301707"/>
            </a:xfrm>
            <a:prstGeom prst="rect">
              <a:avLst/>
            </a:prstGeom>
            <a:noFill/>
            <a:ln>
              <a:noFill/>
            </a:ln>
            <a:effectLst/>
            <a:sp3d>
              <a:bevelT w="139700" h="139700"/>
            </a:sp3d>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gu-IN" sz="700" b="1" dirty="0" smtClean="0">
                  <a:solidFill>
                    <a:srgbClr val="FF0066"/>
                  </a:solidFill>
                </a:rPr>
                <a:t>વિનય સાર્વજનિક વિદ્યામંદિર, કેળકુઇ </a:t>
              </a:r>
              <a:endParaRPr lang="en-IN" sz="700" b="1" dirty="0">
                <a:solidFill>
                  <a:srgbClr val="FF0066"/>
                </a:solidFill>
              </a:endParaRPr>
            </a:p>
          </p:txBody>
        </p:sp>
      </p:grpSp>
      <p:pic>
        <p:nvPicPr>
          <p:cNvPr id="16" name="Picture 15" descr="20150214_071121.jpg"/>
          <p:cNvPicPr>
            <a:picLocks noChangeAspect="1"/>
          </p:cNvPicPr>
          <p:nvPr/>
        </p:nvPicPr>
        <p:blipFill>
          <a:blip r:embed="rId6" cstate="print"/>
          <a:stretch>
            <a:fillRect/>
          </a:stretch>
        </p:blipFill>
        <p:spPr>
          <a:xfrm>
            <a:off x="727776" y="5197758"/>
            <a:ext cx="2151247" cy="1479056"/>
          </a:xfrm>
          <a:prstGeom prst="teardrop">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7" name="Picture 16" descr="DSC_0067.JPG"/>
          <p:cNvPicPr>
            <a:picLocks noChangeAspect="1"/>
          </p:cNvPicPr>
          <p:nvPr/>
        </p:nvPicPr>
        <p:blipFill>
          <a:blip r:embed="rId7" cstate="print"/>
          <a:stretch>
            <a:fillRect/>
          </a:stretch>
        </p:blipFill>
        <p:spPr>
          <a:xfrm>
            <a:off x="7067005" y="3299001"/>
            <a:ext cx="1672047" cy="1468942"/>
          </a:xfrm>
          <a:prstGeom prst="ellipse">
            <a:avLst/>
          </a:prstGeom>
          <a:ln>
            <a:noFill/>
          </a:ln>
          <a:effectLst>
            <a:softEdge rad="112500"/>
          </a:effectLst>
        </p:spPr>
      </p:pic>
      <p:pic>
        <p:nvPicPr>
          <p:cNvPr id="18" name="Picture 17" descr="DSC_0049.JPG"/>
          <p:cNvPicPr>
            <a:picLocks noChangeAspect="1"/>
          </p:cNvPicPr>
          <p:nvPr/>
        </p:nvPicPr>
        <p:blipFill>
          <a:blip r:embed="rId8" cstate="print"/>
          <a:stretch>
            <a:fillRect/>
          </a:stretch>
        </p:blipFill>
        <p:spPr>
          <a:xfrm>
            <a:off x="1236668" y="3299001"/>
            <a:ext cx="1836732" cy="1653999"/>
          </a:xfrm>
          <a:prstGeom prst="cloud">
            <a:avLst/>
          </a:prstGeom>
        </p:spPr>
      </p:pic>
      <p:pic>
        <p:nvPicPr>
          <p:cNvPr id="19" name="Picture 18" descr="DSC_0106.JPG"/>
          <p:cNvPicPr>
            <a:picLocks noChangeAspect="1"/>
          </p:cNvPicPr>
          <p:nvPr/>
        </p:nvPicPr>
        <p:blipFill>
          <a:blip r:embed="rId9" cstate="print"/>
          <a:stretch>
            <a:fillRect/>
          </a:stretch>
        </p:blipFill>
        <p:spPr>
          <a:xfrm>
            <a:off x="7067005" y="5197759"/>
            <a:ext cx="1903321" cy="1479055"/>
          </a:xfrm>
          <a:prstGeom prst="hexagon">
            <a:avLst/>
          </a:prstGeom>
        </p:spPr>
      </p:pic>
    </p:spTree>
    <p:extLst>
      <p:ext uri="{BB962C8B-B14F-4D97-AF65-F5344CB8AC3E}">
        <p14:creationId xmlns="" xmlns:p14="http://schemas.microsoft.com/office/powerpoint/2010/main" val="4166750507"/>
      </p:ext>
    </p:extLst>
  </p:cSld>
  <p:clrMapOvr>
    <a:masterClrMapping/>
  </p:clrMapOvr>
  <p:transition spd="med">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xit" presetSubtype="10" fill="hold" nodeType="afterEffect">
                                  <p:stCondLst>
                                    <p:cond delay="0"/>
                                  </p:stCondLst>
                                  <p:childTnLst>
                                    <p:anim calcmode="lin" valueType="num">
                                      <p:cBhvr>
                                        <p:cTn id="6" dur="5000"/>
                                        <p:tgtEl>
                                          <p:spTgt spid="10"/>
                                        </p:tgtEl>
                                        <p:attrNameLst>
                                          <p:attrName>ppt_h</p:attrName>
                                        </p:attrNameLst>
                                      </p:cBhvr>
                                      <p:tavLst>
                                        <p:tav tm="0">
                                          <p:val>
                                            <p:strVal val="ppt_h"/>
                                          </p:val>
                                        </p:tav>
                                        <p:tav tm="100000">
                                          <p:val>
                                            <p:strVal val="ppt_h"/>
                                          </p:val>
                                        </p:tav>
                                      </p:tavLst>
                                    </p:anim>
                                    <p:anim calcmode="lin" valueType="num">
                                      <p:cBhvr>
                                        <p:cTn id="7"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49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2000" fill="hold"/>
                                        <p:tgtEl>
                                          <p:spTgt spid="9"/>
                                        </p:tgtEl>
                                        <p:attrNameLst>
                                          <p:attrName>ppt_w</p:attrName>
                                        </p:attrNameLst>
                                      </p:cBhvr>
                                      <p:tavLst>
                                        <p:tav tm="0">
                                          <p:val>
                                            <p:strVal val="#ppt_w*0.70"/>
                                          </p:val>
                                        </p:tav>
                                        <p:tav tm="100000">
                                          <p:val>
                                            <p:strVal val="#ppt_w"/>
                                          </p:val>
                                        </p:tav>
                                      </p:tavLst>
                                    </p:anim>
                                    <p:anim calcmode="lin" valueType="num">
                                      <p:cBhvr>
                                        <p:cTn id="14" dur="2000" fill="hold"/>
                                        <p:tgtEl>
                                          <p:spTgt spid="9"/>
                                        </p:tgtEl>
                                        <p:attrNameLst>
                                          <p:attrName>ppt_h</p:attrName>
                                        </p:attrNameLst>
                                      </p:cBhvr>
                                      <p:tavLst>
                                        <p:tav tm="0">
                                          <p:val>
                                            <p:strVal val="#ppt_h"/>
                                          </p:val>
                                        </p:tav>
                                        <p:tav tm="100000">
                                          <p:val>
                                            <p:strVal val="#ppt_h"/>
                                          </p:val>
                                        </p:tav>
                                      </p:tavLst>
                                    </p:anim>
                                    <p:animEffect transition="in" filter="fade">
                                      <p:cBhvr>
                                        <p:cTn id="15" dur="2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ox(in)">
                                      <p:cBhvr>
                                        <p:cTn id="20" dur="5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p:cTn id="25" dur="2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26" dur="2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27" dur="2000"/>
                                        <p:tgtEl>
                                          <p:spTgt spid="8">
                                            <p:txEl>
                                              <p:pRg st="0" end="0"/>
                                            </p:txEl>
                                          </p:spTgt>
                                        </p:tgtEl>
                                      </p:cBhvr>
                                    </p:animEffect>
                                  </p:childTnLst>
                                </p:cTn>
                              </p:par>
                              <p:par>
                                <p:cTn id="28" presetID="55" presetClass="entr" presetSubtype="0" fill="hold" nodeType="with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 calcmode="lin" valueType="num">
                                      <p:cBhvr>
                                        <p:cTn id="30" dur="2000" fill="hold"/>
                                        <p:tgtEl>
                                          <p:spTgt spid="8">
                                            <p:txEl>
                                              <p:pRg st="1" end="1"/>
                                            </p:txEl>
                                          </p:spTgt>
                                        </p:tgtEl>
                                        <p:attrNameLst>
                                          <p:attrName>ppt_w</p:attrName>
                                        </p:attrNameLst>
                                      </p:cBhvr>
                                      <p:tavLst>
                                        <p:tav tm="0">
                                          <p:val>
                                            <p:strVal val="#ppt_w*0.70"/>
                                          </p:val>
                                        </p:tav>
                                        <p:tav tm="100000">
                                          <p:val>
                                            <p:strVal val="#ppt_w"/>
                                          </p:val>
                                        </p:tav>
                                      </p:tavLst>
                                    </p:anim>
                                    <p:anim calcmode="lin" valueType="num">
                                      <p:cBhvr>
                                        <p:cTn id="31" dur="2000" fill="hold"/>
                                        <p:tgtEl>
                                          <p:spTgt spid="8">
                                            <p:txEl>
                                              <p:pRg st="1" end="1"/>
                                            </p:txEl>
                                          </p:spTgt>
                                        </p:tgtEl>
                                        <p:attrNameLst>
                                          <p:attrName>ppt_h</p:attrName>
                                        </p:attrNameLst>
                                      </p:cBhvr>
                                      <p:tavLst>
                                        <p:tav tm="0">
                                          <p:val>
                                            <p:strVal val="#ppt_h"/>
                                          </p:val>
                                        </p:tav>
                                        <p:tav tm="100000">
                                          <p:val>
                                            <p:strVal val="#ppt_h"/>
                                          </p:val>
                                        </p:tav>
                                      </p:tavLst>
                                    </p:anim>
                                    <p:animEffect transition="in" filter="fade">
                                      <p:cBhvr>
                                        <p:cTn id="32" dur="2000"/>
                                        <p:tgtEl>
                                          <p:spTgt spid="8">
                                            <p:txEl>
                                              <p:pRg st="1" end="1"/>
                                            </p:txEl>
                                          </p:spTgt>
                                        </p:tgtEl>
                                      </p:cBhvr>
                                    </p:animEffect>
                                  </p:childTnLst>
                                </p:cTn>
                              </p:par>
                              <p:par>
                                <p:cTn id="33" presetID="55" presetClass="entr" presetSubtype="0" fill="hold"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 calcmode="lin" valueType="num">
                                      <p:cBhvr>
                                        <p:cTn id="35" dur="2000" fill="hold"/>
                                        <p:tgtEl>
                                          <p:spTgt spid="8">
                                            <p:txEl>
                                              <p:pRg st="2" end="2"/>
                                            </p:txEl>
                                          </p:spTgt>
                                        </p:tgtEl>
                                        <p:attrNameLst>
                                          <p:attrName>ppt_w</p:attrName>
                                        </p:attrNameLst>
                                      </p:cBhvr>
                                      <p:tavLst>
                                        <p:tav tm="0">
                                          <p:val>
                                            <p:strVal val="#ppt_w*0.70"/>
                                          </p:val>
                                        </p:tav>
                                        <p:tav tm="100000">
                                          <p:val>
                                            <p:strVal val="#ppt_w"/>
                                          </p:val>
                                        </p:tav>
                                      </p:tavLst>
                                    </p:anim>
                                    <p:anim calcmode="lin" valueType="num">
                                      <p:cBhvr>
                                        <p:cTn id="36" dur="2000" fill="hold"/>
                                        <p:tgtEl>
                                          <p:spTgt spid="8">
                                            <p:txEl>
                                              <p:pRg st="2" end="2"/>
                                            </p:txEl>
                                          </p:spTgt>
                                        </p:tgtEl>
                                        <p:attrNameLst>
                                          <p:attrName>ppt_h</p:attrName>
                                        </p:attrNameLst>
                                      </p:cBhvr>
                                      <p:tavLst>
                                        <p:tav tm="0">
                                          <p:val>
                                            <p:strVal val="#ppt_h"/>
                                          </p:val>
                                        </p:tav>
                                        <p:tav tm="100000">
                                          <p:val>
                                            <p:strVal val="#ppt_h"/>
                                          </p:val>
                                        </p:tav>
                                      </p:tavLst>
                                    </p:anim>
                                    <p:animEffect transition="in" filter="fade">
                                      <p:cBhvr>
                                        <p:cTn id="37" dur="2000"/>
                                        <p:tgtEl>
                                          <p:spTgt spid="8">
                                            <p:txEl>
                                              <p:pRg st="2" end="2"/>
                                            </p:txEl>
                                          </p:spTgt>
                                        </p:tgtEl>
                                      </p:cBhvr>
                                    </p:animEffect>
                                  </p:childTnLst>
                                </p:cTn>
                              </p:par>
                              <p:par>
                                <p:cTn id="38" presetID="55"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 calcmode="lin" valueType="num">
                                      <p:cBhvr>
                                        <p:cTn id="40" dur="2000" fill="hold"/>
                                        <p:tgtEl>
                                          <p:spTgt spid="8">
                                            <p:txEl>
                                              <p:pRg st="3" end="3"/>
                                            </p:txEl>
                                          </p:spTgt>
                                        </p:tgtEl>
                                        <p:attrNameLst>
                                          <p:attrName>ppt_w</p:attrName>
                                        </p:attrNameLst>
                                      </p:cBhvr>
                                      <p:tavLst>
                                        <p:tav tm="0">
                                          <p:val>
                                            <p:strVal val="#ppt_w*0.70"/>
                                          </p:val>
                                        </p:tav>
                                        <p:tav tm="100000">
                                          <p:val>
                                            <p:strVal val="#ppt_w"/>
                                          </p:val>
                                        </p:tav>
                                      </p:tavLst>
                                    </p:anim>
                                    <p:anim calcmode="lin" valueType="num">
                                      <p:cBhvr>
                                        <p:cTn id="41" dur="2000" fill="hold"/>
                                        <p:tgtEl>
                                          <p:spTgt spid="8">
                                            <p:txEl>
                                              <p:pRg st="3" end="3"/>
                                            </p:txEl>
                                          </p:spTgt>
                                        </p:tgtEl>
                                        <p:attrNameLst>
                                          <p:attrName>ppt_h</p:attrName>
                                        </p:attrNameLst>
                                      </p:cBhvr>
                                      <p:tavLst>
                                        <p:tav tm="0">
                                          <p:val>
                                            <p:strVal val="#ppt_h"/>
                                          </p:val>
                                        </p:tav>
                                        <p:tav tm="100000">
                                          <p:val>
                                            <p:strVal val="#ppt_h"/>
                                          </p:val>
                                        </p:tav>
                                      </p:tavLst>
                                    </p:anim>
                                    <p:animEffect transition="in" filter="fade">
                                      <p:cBhvr>
                                        <p:cTn id="42" dur="2000"/>
                                        <p:tgtEl>
                                          <p:spTgt spid="8">
                                            <p:txEl>
                                              <p:pRg st="3" end="3"/>
                                            </p:txEl>
                                          </p:spTgt>
                                        </p:tgtEl>
                                      </p:cBhvr>
                                    </p:animEffect>
                                  </p:childTnLst>
                                </p:cTn>
                              </p:par>
                              <p:par>
                                <p:cTn id="43" presetID="55" presetClass="entr" presetSubtype="0" fill="hold" nodeType="with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 calcmode="lin" valueType="num">
                                      <p:cBhvr>
                                        <p:cTn id="45" dur="2000" fill="hold"/>
                                        <p:tgtEl>
                                          <p:spTgt spid="8">
                                            <p:txEl>
                                              <p:pRg st="4" end="4"/>
                                            </p:txEl>
                                          </p:spTgt>
                                        </p:tgtEl>
                                        <p:attrNameLst>
                                          <p:attrName>ppt_w</p:attrName>
                                        </p:attrNameLst>
                                      </p:cBhvr>
                                      <p:tavLst>
                                        <p:tav tm="0">
                                          <p:val>
                                            <p:strVal val="#ppt_w*0.70"/>
                                          </p:val>
                                        </p:tav>
                                        <p:tav tm="100000">
                                          <p:val>
                                            <p:strVal val="#ppt_w"/>
                                          </p:val>
                                        </p:tav>
                                      </p:tavLst>
                                    </p:anim>
                                    <p:anim calcmode="lin" valueType="num">
                                      <p:cBhvr>
                                        <p:cTn id="46" dur="2000" fill="hold"/>
                                        <p:tgtEl>
                                          <p:spTgt spid="8">
                                            <p:txEl>
                                              <p:pRg st="4" end="4"/>
                                            </p:txEl>
                                          </p:spTgt>
                                        </p:tgtEl>
                                        <p:attrNameLst>
                                          <p:attrName>ppt_h</p:attrName>
                                        </p:attrNameLst>
                                      </p:cBhvr>
                                      <p:tavLst>
                                        <p:tav tm="0">
                                          <p:val>
                                            <p:strVal val="#ppt_h"/>
                                          </p:val>
                                        </p:tav>
                                        <p:tav tm="100000">
                                          <p:val>
                                            <p:strVal val="#ppt_h"/>
                                          </p:val>
                                        </p:tav>
                                      </p:tavLst>
                                    </p:anim>
                                    <p:animEffect transition="in" filter="fade">
                                      <p:cBhvr>
                                        <p:cTn id="47" dur="2000"/>
                                        <p:tgtEl>
                                          <p:spTgt spid="8">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8">
                                            <p:txEl>
                                              <p:pRg st="5" end="5"/>
                                            </p:txEl>
                                          </p:spTgt>
                                        </p:tgtEl>
                                        <p:attrNameLst>
                                          <p:attrName>style.visibility</p:attrName>
                                        </p:attrNameLst>
                                      </p:cBhvr>
                                      <p:to>
                                        <p:strVal val="visible"/>
                                      </p:to>
                                    </p:set>
                                    <p:animEffect transition="in" filter="dissolve">
                                      <p:cBhvr>
                                        <p:cTn id="58" dur="2000"/>
                                        <p:tgtEl>
                                          <p:spTgt spid="8">
                                            <p:txEl>
                                              <p:pRg st="5" end="5"/>
                                            </p:txEl>
                                          </p:spTgt>
                                        </p:tgtEl>
                                      </p:cBhvr>
                                    </p:animEffect>
                                  </p:childTnLst>
                                </p:cTn>
                              </p:par>
                              <p:par>
                                <p:cTn id="59" presetID="9" presetClass="entr" presetSubtype="0" fill="hold" nodeType="withEffect">
                                  <p:stCondLst>
                                    <p:cond delay="0"/>
                                  </p:stCondLst>
                                  <p:childTnLst>
                                    <p:set>
                                      <p:cBhvr>
                                        <p:cTn id="60" dur="1" fill="hold">
                                          <p:stCondLst>
                                            <p:cond delay="0"/>
                                          </p:stCondLst>
                                        </p:cTn>
                                        <p:tgtEl>
                                          <p:spTgt spid="8">
                                            <p:txEl>
                                              <p:pRg st="6" end="6"/>
                                            </p:txEl>
                                          </p:spTgt>
                                        </p:tgtEl>
                                        <p:attrNameLst>
                                          <p:attrName>style.visibility</p:attrName>
                                        </p:attrNameLst>
                                      </p:cBhvr>
                                      <p:to>
                                        <p:strVal val="visible"/>
                                      </p:to>
                                    </p:set>
                                    <p:animEffect transition="in" filter="dissolve">
                                      <p:cBhvr>
                                        <p:cTn id="61" dur="2000"/>
                                        <p:tgtEl>
                                          <p:spTgt spid="8">
                                            <p:txEl>
                                              <p:pRg st="6" end="6"/>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8">
                                            <p:txEl>
                                              <p:pRg st="7" end="7"/>
                                            </p:txEl>
                                          </p:spTgt>
                                        </p:tgtEl>
                                        <p:attrNameLst>
                                          <p:attrName>style.visibility</p:attrName>
                                        </p:attrNameLst>
                                      </p:cBhvr>
                                      <p:to>
                                        <p:strVal val="visible"/>
                                      </p:to>
                                    </p:set>
                                    <p:animEffect transition="in" filter="dissolve">
                                      <p:cBhvr>
                                        <p:cTn id="64" dur="2000"/>
                                        <p:tgtEl>
                                          <p:spTgt spid="8">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circle(in)">
                                      <p:cBhvr>
                                        <p:cTn id="69" dur="20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55" presetClass="entr" presetSubtype="0" fill="hold" nodeType="clickEffect">
                                  <p:stCondLst>
                                    <p:cond delay="0"/>
                                  </p:stCondLst>
                                  <p:childTnLst>
                                    <p:set>
                                      <p:cBhvr>
                                        <p:cTn id="73" dur="1" fill="hold">
                                          <p:stCondLst>
                                            <p:cond delay="0"/>
                                          </p:stCondLst>
                                        </p:cTn>
                                        <p:tgtEl>
                                          <p:spTgt spid="8">
                                            <p:txEl>
                                              <p:pRg st="8" end="8"/>
                                            </p:txEl>
                                          </p:spTgt>
                                        </p:tgtEl>
                                        <p:attrNameLst>
                                          <p:attrName>style.visibility</p:attrName>
                                        </p:attrNameLst>
                                      </p:cBhvr>
                                      <p:to>
                                        <p:strVal val="visible"/>
                                      </p:to>
                                    </p:set>
                                    <p:anim calcmode="lin" valueType="num">
                                      <p:cBhvr>
                                        <p:cTn id="74" dur="3000" fill="hold"/>
                                        <p:tgtEl>
                                          <p:spTgt spid="8">
                                            <p:txEl>
                                              <p:pRg st="8" end="8"/>
                                            </p:txEl>
                                          </p:spTgt>
                                        </p:tgtEl>
                                        <p:attrNameLst>
                                          <p:attrName>ppt_w</p:attrName>
                                        </p:attrNameLst>
                                      </p:cBhvr>
                                      <p:tavLst>
                                        <p:tav tm="0">
                                          <p:val>
                                            <p:strVal val="#ppt_w*0.70"/>
                                          </p:val>
                                        </p:tav>
                                        <p:tav tm="100000">
                                          <p:val>
                                            <p:strVal val="#ppt_w"/>
                                          </p:val>
                                        </p:tav>
                                      </p:tavLst>
                                    </p:anim>
                                    <p:anim calcmode="lin" valueType="num">
                                      <p:cBhvr>
                                        <p:cTn id="75" dur="3000" fill="hold"/>
                                        <p:tgtEl>
                                          <p:spTgt spid="8">
                                            <p:txEl>
                                              <p:pRg st="8" end="8"/>
                                            </p:txEl>
                                          </p:spTgt>
                                        </p:tgtEl>
                                        <p:attrNameLst>
                                          <p:attrName>ppt_h</p:attrName>
                                        </p:attrNameLst>
                                      </p:cBhvr>
                                      <p:tavLst>
                                        <p:tav tm="0">
                                          <p:val>
                                            <p:strVal val="#ppt_h"/>
                                          </p:val>
                                        </p:tav>
                                        <p:tav tm="100000">
                                          <p:val>
                                            <p:strVal val="#ppt_h"/>
                                          </p:val>
                                        </p:tav>
                                      </p:tavLst>
                                    </p:anim>
                                    <p:animEffect transition="in" filter="fade">
                                      <p:cBhvr>
                                        <p:cTn id="76" dur="3000"/>
                                        <p:tgtEl>
                                          <p:spTgt spid="8">
                                            <p:txEl>
                                              <p:pRg st="8" end="8"/>
                                            </p:txEl>
                                          </p:spTgt>
                                        </p:tgtEl>
                                      </p:cBhvr>
                                    </p:animEffect>
                                  </p:childTnLst>
                                </p:cTn>
                              </p:par>
                              <p:par>
                                <p:cTn id="77" presetID="55" presetClass="entr" presetSubtype="0" fill="hold" nodeType="withEffect">
                                  <p:stCondLst>
                                    <p:cond delay="0"/>
                                  </p:stCondLst>
                                  <p:childTnLst>
                                    <p:set>
                                      <p:cBhvr>
                                        <p:cTn id="78" dur="1" fill="hold">
                                          <p:stCondLst>
                                            <p:cond delay="0"/>
                                          </p:stCondLst>
                                        </p:cTn>
                                        <p:tgtEl>
                                          <p:spTgt spid="8">
                                            <p:txEl>
                                              <p:pRg st="9" end="9"/>
                                            </p:txEl>
                                          </p:spTgt>
                                        </p:tgtEl>
                                        <p:attrNameLst>
                                          <p:attrName>style.visibility</p:attrName>
                                        </p:attrNameLst>
                                      </p:cBhvr>
                                      <p:to>
                                        <p:strVal val="visible"/>
                                      </p:to>
                                    </p:set>
                                    <p:anim calcmode="lin" valueType="num">
                                      <p:cBhvr>
                                        <p:cTn id="79" dur="3000" fill="hold"/>
                                        <p:tgtEl>
                                          <p:spTgt spid="8">
                                            <p:txEl>
                                              <p:pRg st="9" end="9"/>
                                            </p:txEl>
                                          </p:spTgt>
                                        </p:tgtEl>
                                        <p:attrNameLst>
                                          <p:attrName>ppt_w</p:attrName>
                                        </p:attrNameLst>
                                      </p:cBhvr>
                                      <p:tavLst>
                                        <p:tav tm="0">
                                          <p:val>
                                            <p:strVal val="#ppt_w*0.70"/>
                                          </p:val>
                                        </p:tav>
                                        <p:tav tm="100000">
                                          <p:val>
                                            <p:strVal val="#ppt_w"/>
                                          </p:val>
                                        </p:tav>
                                      </p:tavLst>
                                    </p:anim>
                                    <p:anim calcmode="lin" valueType="num">
                                      <p:cBhvr>
                                        <p:cTn id="80" dur="3000" fill="hold"/>
                                        <p:tgtEl>
                                          <p:spTgt spid="8">
                                            <p:txEl>
                                              <p:pRg st="9" end="9"/>
                                            </p:txEl>
                                          </p:spTgt>
                                        </p:tgtEl>
                                        <p:attrNameLst>
                                          <p:attrName>ppt_h</p:attrName>
                                        </p:attrNameLst>
                                      </p:cBhvr>
                                      <p:tavLst>
                                        <p:tav tm="0">
                                          <p:val>
                                            <p:strVal val="#ppt_h"/>
                                          </p:val>
                                        </p:tav>
                                        <p:tav tm="100000">
                                          <p:val>
                                            <p:strVal val="#ppt_h"/>
                                          </p:val>
                                        </p:tav>
                                      </p:tavLst>
                                    </p:anim>
                                    <p:animEffect transition="in" filter="fade">
                                      <p:cBhvr>
                                        <p:cTn id="81" dur="3000"/>
                                        <p:tgtEl>
                                          <p:spTgt spid="8">
                                            <p:txEl>
                                              <p:pRg st="9" end="9"/>
                                            </p:txEl>
                                          </p:spTgt>
                                        </p:tgtEl>
                                      </p:cBhvr>
                                    </p:animEffect>
                                  </p:childTnLst>
                                </p:cTn>
                              </p:par>
                              <p:par>
                                <p:cTn id="82" presetID="55" presetClass="entr" presetSubtype="0" fill="hold" nodeType="withEffect">
                                  <p:stCondLst>
                                    <p:cond delay="0"/>
                                  </p:stCondLst>
                                  <p:childTnLst>
                                    <p:set>
                                      <p:cBhvr>
                                        <p:cTn id="83" dur="1" fill="hold">
                                          <p:stCondLst>
                                            <p:cond delay="0"/>
                                          </p:stCondLst>
                                        </p:cTn>
                                        <p:tgtEl>
                                          <p:spTgt spid="8">
                                            <p:txEl>
                                              <p:pRg st="10" end="10"/>
                                            </p:txEl>
                                          </p:spTgt>
                                        </p:tgtEl>
                                        <p:attrNameLst>
                                          <p:attrName>style.visibility</p:attrName>
                                        </p:attrNameLst>
                                      </p:cBhvr>
                                      <p:to>
                                        <p:strVal val="visible"/>
                                      </p:to>
                                    </p:set>
                                    <p:anim calcmode="lin" valueType="num">
                                      <p:cBhvr>
                                        <p:cTn id="84" dur="3000" fill="hold"/>
                                        <p:tgtEl>
                                          <p:spTgt spid="8">
                                            <p:txEl>
                                              <p:pRg st="10" end="10"/>
                                            </p:txEl>
                                          </p:spTgt>
                                        </p:tgtEl>
                                        <p:attrNameLst>
                                          <p:attrName>ppt_w</p:attrName>
                                        </p:attrNameLst>
                                      </p:cBhvr>
                                      <p:tavLst>
                                        <p:tav tm="0">
                                          <p:val>
                                            <p:strVal val="#ppt_w*0.70"/>
                                          </p:val>
                                        </p:tav>
                                        <p:tav tm="100000">
                                          <p:val>
                                            <p:strVal val="#ppt_w"/>
                                          </p:val>
                                        </p:tav>
                                      </p:tavLst>
                                    </p:anim>
                                    <p:anim calcmode="lin" valueType="num">
                                      <p:cBhvr>
                                        <p:cTn id="85" dur="3000" fill="hold"/>
                                        <p:tgtEl>
                                          <p:spTgt spid="8">
                                            <p:txEl>
                                              <p:pRg st="10" end="10"/>
                                            </p:txEl>
                                          </p:spTgt>
                                        </p:tgtEl>
                                        <p:attrNameLst>
                                          <p:attrName>ppt_h</p:attrName>
                                        </p:attrNameLst>
                                      </p:cBhvr>
                                      <p:tavLst>
                                        <p:tav tm="0">
                                          <p:val>
                                            <p:strVal val="#ppt_h"/>
                                          </p:val>
                                        </p:tav>
                                        <p:tav tm="100000">
                                          <p:val>
                                            <p:strVal val="#ppt_h"/>
                                          </p:val>
                                        </p:tav>
                                      </p:tavLst>
                                    </p:anim>
                                    <p:animEffect transition="in" filter="fade">
                                      <p:cBhvr>
                                        <p:cTn id="86" dur="3000"/>
                                        <p:tgtEl>
                                          <p:spTgt spid="8">
                                            <p:txEl>
                                              <p:pRg st="10" end="10"/>
                                            </p:txEl>
                                          </p:spTgt>
                                        </p:tgtEl>
                                      </p:cBhvr>
                                    </p:animEffect>
                                  </p:childTnLst>
                                </p:cTn>
                              </p:par>
                              <p:par>
                                <p:cTn id="87" presetID="55" presetClass="entr" presetSubtype="0" fill="hold" nodeType="withEffect">
                                  <p:stCondLst>
                                    <p:cond delay="0"/>
                                  </p:stCondLst>
                                  <p:childTnLst>
                                    <p:set>
                                      <p:cBhvr>
                                        <p:cTn id="88" dur="1" fill="hold">
                                          <p:stCondLst>
                                            <p:cond delay="0"/>
                                          </p:stCondLst>
                                        </p:cTn>
                                        <p:tgtEl>
                                          <p:spTgt spid="8">
                                            <p:txEl>
                                              <p:pRg st="11" end="11"/>
                                            </p:txEl>
                                          </p:spTgt>
                                        </p:tgtEl>
                                        <p:attrNameLst>
                                          <p:attrName>style.visibility</p:attrName>
                                        </p:attrNameLst>
                                      </p:cBhvr>
                                      <p:to>
                                        <p:strVal val="visible"/>
                                      </p:to>
                                    </p:set>
                                    <p:anim calcmode="lin" valueType="num">
                                      <p:cBhvr>
                                        <p:cTn id="89" dur="3000" fill="hold"/>
                                        <p:tgtEl>
                                          <p:spTgt spid="8">
                                            <p:txEl>
                                              <p:pRg st="11" end="11"/>
                                            </p:txEl>
                                          </p:spTgt>
                                        </p:tgtEl>
                                        <p:attrNameLst>
                                          <p:attrName>ppt_w</p:attrName>
                                        </p:attrNameLst>
                                      </p:cBhvr>
                                      <p:tavLst>
                                        <p:tav tm="0">
                                          <p:val>
                                            <p:strVal val="#ppt_w*0.70"/>
                                          </p:val>
                                        </p:tav>
                                        <p:tav tm="100000">
                                          <p:val>
                                            <p:strVal val="#ppt_w"/>
                                          </p:val>
                                        </p:tav>
                                      </p:tavLst>
                                    </p:anim>
                                    <p:anim calcmode="lin" valueType="num">
                                      <p:cBhvr>
                                        <p:cTn id="90" dur="3000" fill="hold"/>
                                        <p:tgtEl>
                                          <p:spTgt spid="8">
                                            <p:txEl>
                                              <p:pRg st="11" end="11"/>
                                            </p:txEl>
                                          </p:spTgt>
                                        </p:tgtEl>
                                        <p:attrNameLst>
                                          <p:attrName>ppt_h</p:attrName>
                                        </p:attrNameLst>
                                      </p:cBhvr>
                                      <p:tavLst>
                                        <p:tav tm="0">
                                          <p:val>
                                            <p:strVal val="#ppt_h"/>
                                          </p:val>
                                        </p:tav>
                                        <p:tav tm="100000">
                                          <p:val>
                                            <p:strVal val="#ppt_h"/>
                                          </p:val>
                                        </p:tav>
                                      </p:tavLst>
                                    </p:anim>
                                    <p:animEffect transition="in" filter="fade">
                                      <p:cBhvr>
                                        <p:cTn id="91" dur="3000"/>
                                        <p:tgtEl>
                                          <p:spTgt spid="8">
                                            <p:txEl>
                                              <p:pRg st="11" end="11"/>
                                            </p:txEl>
                                          </p:spTgt>
                                        </p:tgtEl>
                                      </p:cBhvr>
                                    </p:animEffect>
                                  </p:childTnLst>
                                </p:cTn>
                              </p:par>
                              <p:par>
                                <p:cTn id="92" presetID="55" presetClass="entr" presetSubtype="0" fill="hold" nodeType="withEffect">
                                  <p:stCondLst>
                                    <p:cond delay="0"/>
                                  </p:stCondLst>
                                  <p:childTnLst>
                                    <p:set>
                                      <p:cBhvr>
                                        <p:cTn id="93" dur="1" fill="hold">
                                          <p:stCondLst>
                                            <p:cond delay="0"/>
                                          </p:stCondLst>
                                        </p:cTn>
                                        <p:tgtEl>
                                          <p:spTgt spid="8">
                                            <p:txEl>
                                              <p:pRg st="12" end="12"/>
                                            </p:txEl>
                                          </p:spTgt>
                                        </p:tgtEl>
                                        <p:attrNameLst>
                                          <p:attrName>style.visibility</p:attrName>
                                        </p:attrNameLst>
                                      </p:cBhvr>
                                      <p:to>
                                        <p:strVal val="visible"/>
                                      </p:to>
                                    </p:set>
                                    <p:anim calcmode="lin" valueType="num">
                                      <p:cBhvr>
                                        <p:cTn id="94" dur="3000" fill="hold"/>
                                        <p:tgtEl>
                                          <p:spTgt spid="8">
                                            <p:txEl>
                                              <p:pRg st="12" end="12"/>
                                            </p:txEl>
                                          </p:spTgt>
                                        </p:tgtEl>
                                        <p:attrNameLst>
                                          <p:attrName>ppt_w</p:attrName>
                                        </p:attrNameLst>
                                      </p:cBhvr>
                                      <p:tavLst>
                                        <p:tav tm="0">
                                          <p:val>
                                            <p:strVal val="#ppt_w*0.70"/>
                                          </p:val>
                                        </p:tav>
                                        <p:tav tm="100000">
                                          <p:val>
                                            <p:strVal val="#ppt_w"/>
                                          </p:val>
                                        </p:tav>
                                      </p:tavLst>
                                    </p:anim>
                                    <p:anim calcmode="lin" valueType="num">
                                      <p:cBhvr>
                                        <p:cTn id="95" dur="3000" fill="hold"/>
                                        <p:tgtEl>
                                          <p:spTgt spid="8">
                                            <p:txEl>
                                              <p:pRg st="12" end="12"/>
                                            </p:txEl>
                                          </p:spTgt>
                                        </p:tgtEl>
                                        <p:attrNameLst>
                                          <p:attrName>ppt_h</p:attrName>
                                        </p:attrNameLst>
                                      </p:cBhvr>
                                      <p:tavLst>
                                        <p:tav tm="0">
                                          <p:val>
                                            <p:strVal val="#ppt_h"/>
                                          </p:val>
                                        </p:tav>
                                        <p:tav tm="100000">
                                          <p:val>
                                            <p:strVal val="#ppt_h"/>
                                          </p:val>
                                        </p:tav>
                                      </p:tavLst>
                                    </p:anim>
                                    <p:animEffect transition="in" filter="fade">
                                      <p:cBhvr>
                                        <p:cTn id="96" dur="3000"/>
                                        <p:tgtEl>
                                          <p:spTgt spid="8">
                                            <p:txEl>
                                              <p:pRg st="12" end="12"/>
                                            </p:txEl>
                                          </p:spTgt>
                                        </p:tgtEl>
                                      </p:cBhvr>
                                    </p:animEffect>
                                  </p:childTnLst>
                                </p:cTn>
                              </p:par>
                              <p:par>
                                <p:cTn id="97" presetID="55" presetClass="entr" presetSubtype="0" fill="hold" nodeType="withEffect">
                                  <p:stCondLst>
                                    <p:cond delay="0"/>
                                  </p:stCondLst>
                                  <p:childTnLst>
                                    <p:set>
                                      <p:cBhvr>
                                        <p:cTn id="98" dur="1" fill="hold">
                                          <p:stCondLst>
                                            <p:cond delay="0"/>
                                          </p:stCondLst>
                                        </p:cTn>
                                        <p:tgtEl>
                                          <p:spTgt spid="8">
                                            <p:txEl>
                                              <p:pRg st="13" end="13"/>
                                            </p:txEl>
                                          </p:spTgt>
                                        </p:tgtEl>
                                        <p:attrNameLst>
                                          <p:attrName>style.visibility</p:attrName>
                                        </p:attrNameLst>
                                      </p:cBhvr>
                                      <p:to>
                                        <p:strVal val="visible"/>
                                      </p:to>
                                    </p:set>
                                    <p:anim calcmode="lin" valueType="num">
                                      <p:cBhvr>
                                        <p:cTn id="99" dur="3000" fill="hold"/>
                                        <p:tgtEl>
                                          <p:spTgt spid="8">
                                            <p:txEl>
                                              <p:pRg st="13" end="13"/>
                                            </p:txEl>
                                          </p:spTgt>
                                        </p:tgtEl>
                                        <p:attrNameLst>
                                          <p:attrName>ppt_w</p:attrName>
                                        </p:attrNameLst>
                                      </p:cBhvr>
                                      <p:tavLst>
                                        <p:tav tm="0">
                                          <p:val>
                                            <p:strVal val="#ppt_w*0.70"/>
                                          </p:val>
                                        </p:tav>
                                        <p:tav tm="100000">
                                          <p:val>
                                            <p:strVal val="#ppt_w"/>
                                          </p:val>
                                        </p:tav>
                                      </p:tavLst>
                                    </p:anim>
                                    <p:anim calcmode="lin" valueType="num">
                                      <p:cBhvr>
                                        <p:cTn id="100" dur="3000" fill="hold"/>
                                        <p:tgtEl>
                                          <p:spTgt spid="8">
                                            <p:txEl>
                                              <p:pRg st="13" end="13"/>
                                            </p:txEl>
                                          </p:spTgt>
                                        </p:tgtEl>
                                        <p:attrNameLst>
                                          <p:attrName>ppt_h</p:attrName>
                                        </p:attrNameLst>
                                      </p:cBhvr>
                                      <p:tavLst>
                                        <p:tav tm="0">
                                          <p:val>
                                            <p:strVal val="#ppt_h"/>
                                          </p:val>
                                        </p:tav>
                                        <p:tav tm="100000">
                                          <p:val>
                                            <p:strVal val="#ppt_h"/>
                                          </p:val>
                                        </p:tav>
                                      </p:tavLst>
                                    </p:anim>
                                    <p:animEffect transition="in" filter="fade">
                                      <p:cBhvr>
                                        <p:cTn id="101" dur="3000"/>
                                        <p:tgtEl>
                                          <p:spTgt spid="8">
                                            <p:txEl>
                                              <p:pRg st="13" end="1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4" fill="hold" nodeType="clickEffect">
                                  <p:stCondLst>
                                    <p:cond delay="0"/>
                                  </p:stCondLst>
                                  <p:childTnLst>
                                    <p:set>
                                      <p:cBhvr>
                                        <p:cTn id="105" dur="1" fill="hold">
                                          <p:stCondLst>
                                            <p:cond delay="0"/>
                                          </p:stCondLst>
                                        </p:cTn>
                                        <p:tgtEl>
                                          <p:spTgt spid="17"/>
                                        </p:tgtEl>
                                        <p:attrNameLst>
                                          <p:attrName>style.visibility</p:attrName>
                                        </p:attrNameLst>
                                      </p:cBhvr>
                                      <p:to>
                                        <p:strVal val="visible"/>
                                      </p:to>
                                    </p:set>
                                    <p:animEffect transition="in" filter="wheel(4)">
                                      <p:cBhvr>
                                        <p:cTn id="106" dur="2000"/>
                                        <p:tgtEl>
                                          <p:spTgt spid="17"/>
                                        </p:tgtEl>
                                      </p:cBhvr>
                                    </p:animEffect>
                                  </p:childTnLst>
                                </p:cTn>
                              </p:par>
                            </p:childTnLst>
                          </p:cTn>
                        </p:par>
                      </p:childTnLst>
                    </p:cTn>
                  </p:par>
                  <p:par>
                    <p:cTn id="107" fill="hold">
                      <p:stCondLst>
                        <p:cond delay="indefinite"/>
                      </p:stCondLst>
                      <p:childTnLst>
                        <p:par>
                          <p:cTn id="108" fill="hold">
                            <p:stCondLst>
                              <p:cond delay="0"/>
                            </p:stCondLst>
                            <p:childTnLst>
                              <p:par>
                                <p:cTn id="109" presetID="8" presetClass="entr" presetSubtype="16" fill="hold" nodeType="click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diamond(in)">
                                      <p:cBhvr>
                                        <p:cTn id="111" dur="2000"/>
                                        <p:tgtEl>
                                          <p:spTgt spid="16"/>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8">
                                            <p:txEl>
                                              <p:pRg st="14" end="14"/>
                                            </p:txEl>
                                          </p:spTgt>
                                        </p:tgtEl>
                                        <p:attrNameLst>
                                          <p:attrName>style.visibility</p:attrName>
                                        </p:attrNameLst>
                                      </p:cBhvr>
                                      <p:to>
                                        <p:strVal val="visible"/>
                                      </p:to>
                                    </p:set>
                                    <p:animEffect transition="in" filter="dissolve">
                                      <p:cBhvr>
                                        <p:cTn id="116" dur="3000"/>
                                        <p:tgtEl>
                                          <p:spTgt spid="8">
                                            <p:txEl>
                                              <p:pRg st="14" end="14"/>
                                            </p:txEl>
                                          </p:spTgt>
                                        </p:tgtEl>
                                      </p:cBhvr>
                                    </p:animEffect>
                                  </p:childTnLst>
                                </p:cTn>
                              </p:par>
                              <p:par>
                                <p:cTn id="117" presetID="9" presetClass="entr" presetSubtype="0" fill="hold" nodeType="withEffect">
                                  <p:stCondLst>
                                    <p:cond delay="0"/>
                                  </p:stCondLst>
                                  <p:childTnLst>
                                    <p:set>
                                      <p:cBhvr>
                                        <p:cTn id="118" dur="1" fill="hold">
                                          <p:stCondLst>
                                            <p:cond delay="0"/>
                                          </p:stCondLst>
                                        </p:cTn>
                                        <p:tgtEl>
                                          <p:spTgt spid="8">
                                            <p:txEl>
                                              <p:pRg st="15" end="15"/>
                                            </p:txEl>
                                          </p:spTgt>
                                        </p:tgtEl>
                                        <p:attrNameLst>
                                          <p:attrName>style.visibility</p:attrName>
                                        </p:attrNameLst>
                                      </p:cBhvr>
                                      <p:to>
                                        <p:strVal val="visible"/>
                                      </p:to>
                                    </p:set>
                                    <p:animEffect transition="in" filter="dissolve">
                                      <p:cBhvr>
                                        <p:cTn id="119" dur="3000"/>
                                        <p:tgtEl>
                                          <p:spTgt spid="8">
                                            <p:txEl>
                                              <p:pRg st="15" end="15"/>
                                            </p:txEl>
                                          </p:spTgt>
                                        </p:tgtEl>
                                      </p:cBhvr>
                                    </p:animEffect>
                                  </p:childTnLst>
                                </p:cTn>
                              </p:par>
                              <p:par>
                                <p:cTn id="120" presetID="9" presetClass="entr" presetSubtype="0" fill="hold" nodeType="withEffect">
                                  <p:stCondLst>
                                    <p:cond delay="0"/>
                                  </p:stCondLst>
                                  <p:childTnLst>
                                    <p:set>
                                      <p:cBhvr>
                                        <p:cTn id="121" dur="1" fill="hold">
                                          <p:stCondLst>
                                            <p:cond delay="0"/>
                                          </p:stCondLst>
                                        </p:cTn>
                                        <p:tgtEl>
                                          <p:spTgt spid="8">
                                            <p:txEl>
                                              <p:pRg st="16" end="16"/>
                                            </p:txEl>
                                          </p:spTgt>
                                        </p:tgtEl>
                                        <p:attrNameLst>
                                          <p:attrName>style.visibility</p:attrName>
                                        </p:attrNameLst>
                                      </p:cBhvr>
                                      <p:to>
                                        <p:strVal val="visible"/>
                                      </p:to>
                                    </p:set>
                                    <p:animEffect transition="in" filter="dissolve">
                                      <p:cBhvr>
                                        <p:cTn id="122" dur="3000"/>
                                        <p:tgtEl>
                                          <p:spTgt spid="8">
                                            <p:txEl>
                                              <p:pRg st="16" end="16"/>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8" presetClass="entr" presetSubtype="16" fill="hold" nodeType="clickEffect">
                                  <p:stCondLst>
                                    <p:cond delay="0"/>
                                  </p:stCondLst>
                                  <p:childTnLst>
                                    <p:set>
                                      <p:cBhvr>
                                        <p:cTn id="126" dur="1" fill="hold">
                                          <p:stCondLst>
                                            <p:cond delay="0"/>
                                          </p:stCondLst>
                                        </p:cTn>
                                        <p:tgtEl>
                                          <p:spTgt spid="19"/>
                                        </p:tgtEl>
                                        <p:attrNameLst>
                                          <p:attrName>style.visibility</p:attrName>
                                        </p:attrNameLst>
                                      </p:cBhvr>
                                      <p:to>
                                        <p:strVal val="visible"/>
                                      </p:to>
                                    </p:set>
                                    <p:animEffect transition="in" filter="diamond(in)">
                                      <p:cBhvr>
                                        <p:cTn id="12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9" name="Plaque 8"/>
          <p:cNvSpPr/>
          <p:nvPr/>
        </p:nvSpPr>
        <p:spPr>
          <a:xfrm>
            <a:off x="3644900" y="326183"/>
            <a:ext cx="2806700" cy="644976"/>
          </a:xfrm>
          <a:prstGeom prst="plaqu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gu-IN" dirty="0" smtClean="0">
                <a:solidFill>
                  <a:srgbClr val="FF0066"/>
                </a:solidFill>
              </a:rPr>
              <a:t>શાળાનું શ્રેયાન  </a:t>
            </a:r>
            <a:endParaRPr lang="en-US" dirty="0">
              <a:solidFill>
                <a:srgbClr val="FF0066"/>
              </a:solidFill>
            </a:endParaRPr>
          </a:p>
        </p:txBody>
      </p:sp>
      <p:sp>
        <p:nvSpPr>
          <p:cNvPr id="17" name="TextBox 16"/>
          <p:cNvSpPr txBox="1"/>
          <p:nvPr/>
        </p:nvSpPr>
        <p:spPr>
          <a:xfrm>
            <a:off x="1943100" y="2082800"/>
            <a:ext cx="7200900" cy="369332"/>
          </a:xfrm>
          <a:prstGeom prst="rect">
            <a:avLst/>
          </a:prstGeom>
          <a:noFill/>
        </p:spPr>
        <p:txBody>
          <a:bodyPr wrap="square" rtlCol="0">
            <a:spAutoFit/>
          </a:bodyPr>
          <a:lstStyle/>
          <a:p>
            <a:endParaRPr lang="en-US" dirty="0"/>
          </a:p>
        </p:txBody>
      </p:sp>
      <p:sp>
        <p:nvSpPr>
          <p:cNvPr id="18" name="TextBox 17"/>
          <p:cNvSpPr txBox="1"/>
          <p:nvPr/>
        </p:nvSpPr>
        <p:spPr>
          <a:xfrm>
            <a:off x="1435100" y="1052347"/>
            <a:ext cx="7645400" cy="5044138"/>
          </a:xfrm>
          <a:prstGeom prst="rect">
            <a:avLst/>
          </a:prstGeom>
          <a:noFill/>
        </p:spPr>
        <p:txBody>
          <a:bodyPr wrap="square" rtlCol="0">
            <a:spAutoFit/>
          </a:bodyPr>
          <a:lstStyle/>
          <a:p>
            <a:pPr algn="just">
              <a:lnSpc>
                <a:spcPct val="150000"/>
              </a:lnSpc>
            </a:pPr>
            <a:r>
              <a:rPr lang="gu-IN" sz="1200" b="1" dirty="0" smtClean="0">
                <a:solidFill>
                  <a:srgbClr val="C000C0"/>
                </a:solidFill>
              </a:rPr>
              <a:t>૧. સંગીત સાથે દરરોજ સમૂહ પ્રાર્થના.</a:t>
            </a:r>
            <a:endParaRPr lang="en-US" sz="1200" b="1" dirty="0" smtClean="0">
              <a:solidFill>
                <a:srgbClr val="C000C0"/>
              </a:solidFill>
            </a:endParaRPr>
          </a:p>
          <a:p>
            <a:pPr algn="just">
              <a:lnSpc>
                <a:spcPct val="150000"/>
              </a:lnSpc>
            </a:pPr>
            <a:r>
              <a:rPr lang="gu-IN" sz="1200" b="1" dirty="0" smtClean="0">
                <a:solidFill>
                  <a:srgbClr val="002060"/>
                </a:solidFill>
              </a:rPr>
              <a:t>૨. જન્મદિવસ નિમિતે વિદ્યાર્થીને બર્થ ડે કાર્ડ (પુષ્પ ગુચ્છ )</a:t>
            </a:r>
            <a:endParaRPr lang="en-US" sz="1200" b="1" dirty="0" smtClean="0">
              <a:solidFill>
                <a:srgbClr val="002060"/>
              </a:solidFill>
            </a:endParaRPr>
          </a:p>
          <a:p>
            <a:pPr algn="just">
              <a:lnSpc>
                <a:spcPct val="150000"/>
              </a:lnSpc>
            </a:pPr>
            <a:r>
              <a:rPr lang="gu-IN" sz="1200" b="1" dirty="0" smtClean="0">
                <a:solidFill>
                  <a:srgbClr val="FF0066"/>
                </a:solidFill>
              </a:rPr>
              <a:t>૩. વિવિધ તહેવારો તેમજ વિવિધ દિનોની ઉજવણી.</a:t>
            </a:r>
            <a:endParaRPr lang="en-US" sz="1200" b="1" dirty="0" smtClean="0">
              <a:solidFill>
                <a:srgbClr val="FF0066"/>
              </a:solidFill>
            </a:endParaRPr>
          </a:p>
          <a:p>
            <a:pPr algn="just">
              <a:lnSpc>
                <a:spcPct val="150000"/>
              </a:lnSpc>
            </a:pPr>
            <a:r>
              <a:rPr lang="gu-IN" sz="1200" b="1" dirty="0" smtClean="0">
                <a:solidFill>
                  <a:srgbClr val="00B050"/>
                </a:solidFill>
              </a:rPr>
              <a:t>૪. બાહ્ય પરિક્ષા શિષ્યવૃત્તિ,હિન્દી,સંસ્કૃત,ચિત્રકામ,</a:t>
            </a:r>
            <a:r>
              <a:rPr lang="en-US" sz="1200" b="1" dirty="0" smtClean="0">
                <a:solidFill>
                  <a:srgbClr val="00B050"/>
                </a:solidFill>
              </a:rPr>
              <a:t>G.K.S </a:t>
            </a:r>
            <a:r>
              <a:rPr lang="en-US" sz="1200" b="1" dirty="0" err="1" smtClean="0">
                <a:solidFill>
                  <a:srgbClr val="00B050"/>
                </a:solidFill>
              </a:rPr>
              <a:t>Computer,G.K.I.Q</a:t>
            </a:r>
            <a:r>
              <a:rPr lang="en-US" sz="1200" b="1" dirty="0" smtClean="0">
                <a:solidFill>
                  <a:srgbClr val="00B050"/>
                </a:solidFill>
              </a:rPr>
              <a:t> Science Exam </a:t>
            </a:r>
            <a:r>
              <a:rPr lang="gu-IN" sz="1200" b="1" dirty="0" smtClean="0">
                <a:solidFill>
                  <a:srgbClr val="00B050"/>
                </a:solidFill>
              </a:rPr>
              <a:t>વગેરે </a:t>
            </a:r>
            <a:endParaRPr lang="en-US" sz="1200" b="1" dirty="0" smtClean="0">
              <a:solidFill>
                <a:srgbClr val="00B050"/>
              </a:solidFill>
            </a:endParaRPr>
          </a:p>
          <a:p>
            <a:pPr algn="just">
              <a:lnSpc>
                <a:spcPct val="150000"/>
              </a:lnSpc>
            </a:pPr>
            <a:r>
              <a:rPr lang="gu-IN" sz="1200" b="1" dirty="0" smtClean="0">
                <a:solidFill>
                  <a:srgbClr val="0000FF"/>
                </a:solidFill>
              </a:rPr>
              <a:t>૫. ગુણવત્તાસભર બોર્ડનું પરિણામ </a:t>
            </a:r>
            <a:endParaRPr lang="en-US" sz="1200" b="1" dirty="0" smtClean="0">
              <a:solidFill>
                <a:srgbClr val="0000FF"/>
              </a:solidFill>
            </a:endParaRPr>
          </a:p>
          <a:p>
            <a:pPr algn="just">
              <a:lnSpc>
                <a:spcPct val="150000"/>
              </a:lnSpc>
            </a:pPr>
            <a:r>
              <a:rPr lang="gu-IN" sz="1200" b="1" dirty="0" smtClean="0">
                <a:solidFill>
                  <a:srgbClr val="C00000"/>
                </a:solidFill>
              </a:rPr>
              <a:t>૬. રાજ્ય કક્ષાએ રમતગમત </a:t>
            </a:r>
            <a:endParaRPr lang="en-US" sz="1200" b="1" dirty="0" smtClean="0">
              <a:solidFill>
                <a:srgbClr val="C00000"/>
              </a:solidFill>
            </a:endParaRPr>
          </a:p>
          <a:p>
            <a:pPr algn="just">
              <a:lnSpc>
                <a:spcPct val="150000"/>
              </a:lnSpc>
            </a:pPr>
            <a:r>
              <a:rPr lang="gu-IN" sz="1200" b="1" dirty="0" smtClean="0">
                <a:solidFill>
                  <a:srgbClr val="7030A0"/>
                </a:solidFill>
              </a:rPr>
              <a:t>૭. યોગ </a:t>
            </a:r>
            <a:endParaRPr lang="en-US" sz="1200" b="1" dirty="0" smtClean="0">
              <a:solidFill>
                <a:srgbClr val="7030A0"/>
              </a:solidFill>
            </a:endParaRPr>
          </a:p>
          <a:p>
            <a:pPr algn="just">
              <a:lnSpc>
                <a:spcPct val="150000"/>
              </a:lnSpc>
            </a:pPr>
            <a:r>
              <a:rPr lang="gu-IN" sz="1200" b="1" dirty="0" smtClean="0">
                <a:solidFill>
                  <a:srgbClr val="25400C"/>
                </a:solidFill>
              </a:rPr>
              <a:t>૮. વિદ્યાર્થીઓ અને શિક્ષકો દ્વ્રારા બાગકામ </a:t>
            </a:r>
            <a:endParaRPr lang="en-US" sz="1200" b="1" dirty="0" smtClean="0">
              <a:solidFill>
                <a:srgbClr val="25400C"/>
              </a:solidFill>
            </a:endParaRPr>
          </a:p>
          <a:p>
            <a:pPr algn="just">
              <a:lnSpc>
                <a:spcPct val="150000"/>
              </a:lnSpc>
            </a:pPr>
            <a:r>
              <a:rPr lang="gu-IN" sz="1200" b="1" dirty="0" smtClean="0">
                <a:solidFill>
                  <a:srgbClr val="C000C0"/>
                </a:solidFill>
              </a:rPr>
              <a:t>૯. કોટુંબિક વાતાવરણ </a:t>
            </a:r>
            <a:endParaRPr lang="en-US" sz="1200" b="1" dirty="0" smtClean="0">
              <a:solidFill>
                <a:srgbClr val="C000C0"/>
              </a:solidFill>
            </a:endParaRPr>
          </a:p>
          <a:p>
            <a:pPr algn="just">
              <a:lnSpc>
                <a:spcPct val="150000"/>
              </a:lnSpc>
            </a:pPr>
            <a:r>
              <a:rPr lang="gu-IN" sz="1200" b="1" dirty="0" smtClean="0">
                <a:solidFill>
                  <a:srgbClr val="00487E"/>
                </a:solidFill>
              </a:rPr>
              <a:t>૧૦. સચાલક મંડળની સ્થાયી સમિતિ </a:t>
            </a:r>
            <a:endParaRPr lang="en-US" sz="1200" b="1" dirty="0" smtClean="0">
              <a:solidFill>
                <a:srgbClr val="00487E"/>
              </a:solidFill>
            </a:endParaRPr>
          </a:p>
          <a:p>
            <a:pPr algn="just">
              <a:lnSpc>
                <a:spcPct val="150000"/>
              </a:lnSpc>
            </a:pPr>
            <a:r>
              <a:rPr lang="gu-IN" sz="1200" b="1" dirty="0" smtClean="0">
                <a:solidFill>
                  <a:srgbClr val="008FFA"/>
                </a:solidFill>
              </a:rPr>
              <a:t>૧૧. વહેલા તે પહેલાના ધોરણે પ્રવેશ </a:t>
            </a:r>
            <a:endParaRPr lang="en-US" sz="1200" b="1" dirty="0" smtClean="0">
              <a:solidFill>
                <a:srgbClr val="008FFA"/>
              </a:solidFill>
            </a:endParaRPr>
          </a:p>
          <a:p>
            <a:pPr algn="just">
              <a:lnSpc>
                <a:spcPct val="150000"/>
              </a:lnSpc>
            </a:pPr>
            <a:r>
              <a:rPr lang="gu-IN" sz="1200" b="1" dirty="0" smtClean="0">
                <a:solidFill>
                  <a:srgbClr val="7030A0"/>
                </a:solidFill>
              </a:rPr>
              <a:t>૧૨. દરેક કુદરતી હોનારતમાં સહભાગી </a:t>
            </a:r>
            <a:endParaRPr lang="en-US" sz="1200" b="1" dirty="0" smtClean="0">
              <a:solidFill>
                <a:srgbClr val="7030A0"/>
              </a:solidFill>
            </a:endParaRPr>
          </a:p>
          <a:p>
            <a:pPr algn="just">
              <a:lnSpc>
                <a:spcPct val="150000"/>
              </a:lnSpc>
            </a:pPr>
            <a:r>
              <a:rPr lang="gu-IN" sz="1200" b="1" dirty="0" smtClean="0">
                <a:solidFill>
                  <a:srgbClr val="FF0000"/>
                </a:solidFill>
              </a:rPr>
              <a:t>૧૩. </a:t>
            </a:r>
            <a:r>
              <a:rPr lang="en-US" sz="1200" b="1" dirty="0" smtClean="0">
                <a:solidFill>
                  <a:srgbClr val="FF0000"/>
                </a:solidFill>
              </a:rPr>
              <a:t>LCD </a:t>
            </a:r>
            <a:r>
              <a:rPr lang="gu-IN" sz="1200" b="1" dirty="0" smtClean="0">
                <a:solidFill>
                  <a:srgbClr val="FF0000"/>
                </a:solidFill>
              </a:rPr>
              <a:t>પ્રોજેક્ટર સ્ક્રીન સાથે </a:t>
            </a:r>
            <a:endParaRPr lang="en-US" sz="1200" b="1" dirty="0" smtClean="0">
              <a:solidFill>
                <a:srgbClr val="FF0000"/>
              </a:solidFill>
            </a:endParaRPr>
          </a:p>
          <a:p>
            <a:pPr algn="just">
              <a:lnSpc>
                <a:spcPct val="150000"/>
              </a:lnSpc>
            </a:pPr>
            <a:r>
              <a:rPr lang="gu-IN" sz="1200" b="1" dirty="0" smtClean="0">
                <a:solidFill>
                  <a:srgbClr val="00487E"/>
                </a:solidFill>
              </a:rPr>
              <a:t>૧૪. </a:t>
            </a:r>
            <a:r>
              <a:rPr lang="en-US" sz="1200" b="1" dirty="0" smtClean="0">
                <a:solidFill>
                  <a:srgbClr val="00487E"/>
                </a:solidFill>
              </a:rPr>
              <a:t>TV,DVD </a:t>
            </a:r>
            <a:r>
              <a:rPr lang="gu-IN" sz="1200" b="1" dirty="0" smtClean="0">
                <a:solidFill>
                  <a:srgbClr val="00487E"/>
                </a:solidFill>
              </a:rPr>
              <a:t>ની વ્યવસ્થા </a:t>
            </a:r>
            <a:endParaRPr lang="en-US" sz="1200" b="1" dirty="0" smtClean="0">
              <a:solidFill>
                <a:srgbClr val="00487E"/>
              </a:solidFill>
            </a:endParaRPr>
          </a:p>
          <a:p>
            <a:pPr algn="just">
              <a:lnSpc>
                <a:spcPct val="150000"/>
              </a:lnSpc>
            </a:pPr>
            <a:r>
              <a:rPr lang="gu-IN" sz="1200" b="1" dirty="0" smtClean="0">
                <a:solidFill>
                  <a:srgbClr val="FF0066"/>
                </a:solidFill>
              </a:rPr>
              <a:t>૧૫. વિવિધ સમિતિઓનું આયોજન </a:t>
            </a:r>
            <a:endParaRPr lang="en-US" sz="1200" b="1" dirty="0" smtClean="0">
              <a:solidFill>
                <a:srgbClr val="FF0066"/>
              </a:solidFill>
            </a:endParaRPr>
          </a:p>
          <a:p>
            <a:pPr algn="just">
              <a:lnSpc>
                <a:spcPct val="150000"/>
              </a:lnSpc>
            </a:pPr>
            <a:r>
              <a:rPr lang="gu-IN" sz="1200" b="1" dirty="0" smtClean="0">
                <a:solidFill>
                  <a:srgbClr val="25400C"/>
                </a:solidFill>
              </a:rPr>
              <a:t>૧૬. શાળા ગીત </a:t>
            </a:r>
            <a:endParaRPr lang="en-US" sz="1200" b="1" dirty="0" smtClean="0">
              <a:solidFill>
                <a:srgbClr val="25400C"/>
              </a:solidFill>
            </a:endParaRPr>
          </a:p>
          <a:p>
            <a:pPr algn="just">
              <a:lnSpc>
                <a:spcPct val="150000"/>
              </a:lnSpc>
            </a:pPr>
            <a:r>
              <a:rPr lang="gu-IN" sz="1200" b="1" dirty="0" smtClean="0">
                <a:solidFill>
                  <a:srgbClr val="C00000"/>
                </a:solidFill>
              </a:rPr>
              <a:t>૧૭. જુદા જુદા શૈક્ષણિક તેમજ બિનશૈક્ષણિક સોફ્ટવેરની વ્યવસ્થા  </a:t>
            </a:r>
            <a:endParaRPr lang="en-US" sz="1200" b="1" dirty="0" smtClean="0">
              <a:solidFill>
                <a:srgbClr val="C00000"/>
              </a:solidFill>
            </a:endParaRPr>
          </a:p>
          <a:p>
            <a:pPr algn="just">
              <a:lnSpc>
                <a:spcPct val="150000"/>
              </a:lnSpc>
            </a:pPr>
            <a:endParaRPr lang="en-US" sz="1200" dirty="0"/>
          </a:p>
        </p:txBody>
      </p:sp>
      <p:sp>
        <p:nvSpPr>
          <p:cNvPr id="19" name="Cloud 18"/>
          <p:cNvSpPr/>
          <p:nvPr/>
        </p:nvSpPr>
        <p:spPr>
          <a:xfrm>
            <a:off x="2286000" y="5803901"/>
            <a:ext cx="4991100" cy="965200"/>
          </a:xfrm>
          <a:prstGeom prst="cloud">
            <a:avLst/>
          </a:prstGeom>
        </p:spPr>
        <p:style>
          <a:lnRef idx="1">
            <a:schemeClr val="accent3"/>
          </a:lnRef>
          <a:fillRef idx="3">
            <a:schemeClr val="accent3"/>
          </a:fillRef>
          <a:effectRef idx="2">
            <a:schemeClr val="accent3"/>
          </a:effectRef>
          <a:fontRef idx="minor">
            <a:schemeClr val="lt1"/>
          </a:fontRef>
        </p:style>
        <p:txBody>
          <a:bodyPr rtlCol="0" anchor="ctr"/>
          <a:lstStyle/>
          <a:p>
            <a:r>
              <a:rPr lang="gu-IN" sz="1000" b="1" dirty="0" smtClean="0">
                <a:solidFill>
                  <a:srgbClr val="9900CC"/>
                </a:solidFill>
              </a:rPr>
              <a:t>     મુઠ્ઠી જેવડું મંદિર મારૂ ને મૂર્તિ તારી વિરાટ </a:t>
            </a:r>
            <a:endParaRPr lang="en-US" sz="1000" b="1" dirty="0" smtClean="0">
              <a:solidFill>
                <a:srgbClr val="9900CC"/>
              </a:solidFill>
            </a:endParaRPr>
          </a:p>
          <a:p>
            <a:r>
              <a:rPr lang="gu-IN" sz="1000" b="1" dirty="0" smtClean="0">
                <a:solidFill>
                  <a:srgbClr val="9900CC"/>
                </a:solidFill>
              </a:rPr>
              <a:t>વામન બનીને આવવું હોય તો આવજો હૈયાને ઘાટ.</a:t>
            </a:r>
            <a:endParaRPr lang="en-US" sz="1000" b="1" dirty="0" smtClean="0">
              <a:solidFill>
                <a:srgbClr val="9900CC"/>
              </a:solidFill>
            </a:endParaRPr>
          </a:p>
          <a:p>
            <a:r>
              <a:rPr lang="gu-IN" sz="1000" b="1" dirty="0" smtClean="0">
                <a:solidFill>
                  <a:srgbClr val="9900CC"/>
                </a:solidFill>
              </a:rPr>
              <a:t>                                             - ઉમાશંકર જોશી</a:t>
            </a:r>
            <a:endParaRPr lang="en-US" sz="1000" b="1" dirty="0">
              <a:solidFill>
                <a:srgbClr val="9900CC"/>
              </a:solidFill>
            </a:endParaRPr>
          </a:p>
        </p:txBody>
      </p:sp>
    </p:spTree>
    <p:extLst>
      <p:ext uri="{BB962C8B-B14F-4D97-AF65-F5344CB8AC3E}">
        <p14:creationId xmlns="" xmlns:p14="http://schemas.microsoft.com/office/powerpoint/2010/main" val="4166750507"/>
      </p:ext>
    </p:extLst>
  </p:cSld>
  <p:clrMapOvr>
    <a:masterClrMapping/>
  </p:clrMapOvr>
  <p:transition spd="med">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ppt_w</p:attrName>
                                        </p:attrNameLst>
                                      </p:cBhvr>
                                      <p:tavLst>
                                        <p:tav tm="0">
                                          <p:val>
                                            <p:strVal val="#ppt_w*0.70"/>
                                          </p:val>
                                        </p:tav>
                                        <p:tav tm="100000">
                                          <p:val>
                                            <p:strVal val="#ppt_w"/>
                                          </p:val>
                                        </p:tav>
                                      </p:tavLst>
                                    </p:anim>
                                    <p:anim calcmode="lin" valueType="num">
                                      <p:cBhvr>
                                        <p:cTn id="8" dur="2000" fill="hold"/>
                                        <p:tgtEl>
                                          <p:spTgt spid="9"/>
                                        </p:tgtEl>
                                        <p:attrNameLst>
                                          <p:attrName>ppt_h</p:attrName>
                                        </p:attrNameLst>
                                      </p:cBhvr>
                                      <p:tavLst>
                                        <p:tav tm="0">
                                          <p:val>
                                            <p:strVal val="#ppt_h"/>
                                          </p:val>
                                        </p:tav>
                                        <p:tav tm="100000">
                                          <p:val>
                                            <p:strVal val="#ppt_h"/>
                                          </p:val>
                                        </p:tav>
                                      </p:tavLst>
                                    </p:anim>
                                    <p:animEffect transition="in" filter="fade">
                                      <p:cBhvr>
                                        <p:cTn id="9" dur="2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amond(in)">
                                      <p:cBhvr>
                                        <p:cTn id="14" dur="3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3000" fill="hold"/>
                                        <p:tgtEl>
                                          <p:spTgt spid="19"/>
                                        </p:tgtEl>
                                        <p:attrNameLst>
                                          <p:attrName>ppt_w</p:attrName>
                                        </p:attrNameLst>
                                      </p:cBhvr>
                                      <p:tavLst>
                                        <p:tav tm="0">
                                          <p:val>
                                            <p:strVal val="#ppt_w*0.70"/>
                                          </p:val>
                                        </p:tav>
                                        <p:tav tm="100000">
                                          <p:val>
                                            <p:strVal val="#ppt_w"/>
                                          </p:val>
                                        </p:tav>
                                      </p:tavLst>
                                    </p:anim>
                                    <p:anim calcmode="lin" valueType="num">
                                      <p:cBhvr>
                                        <p:cTn id="20" dur="3000" fill="hold"/>
                                        <p:tgtEl>
                                          <p:spTgt spid="19"/>
                                        </p:tgtEl>
                                        <p:attrNameLst>
                                          <p:attrName>ppt_h</p:attrName>
                                        </p:attrNameLst>
                                      </p:cBhvr>
                                      <p:tavLst>
                                        <p:tav tm="0">
                                          <p:val>
                                            <p:strVal val="#ppt_h"/>
                                          </p:val>
                                        </p:tav>
                                        <p:tav tm="100000">
                                          <p:val>
                                            <p:strVal val="#ppt_h"/>
                                          </p:val>
                                        </p:tav>
                                      </p:tavLst>
                                    </p:anim>
                                    <p:animEffect transition="in" filter="fade">
                                      <p:cBhvr>
                                        <p:cTn id="21" dur="3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દાનની રકમની માહિતી  </a:t>
            </a:r>
            <a:endParaRPr lang="en-US" dirty="0">
              <a:solidFill>
                <a:srgbClr val="9900CC"/>
              </a:solidFill>
            </a:endParaRPr>
          </a:p>
        </p:txBody>
      </p:sp>
      <p:graphicFrame>
        <p:nvGraphicFramePr>
          <p:cNvPr id="10" name="Table 9"/>
          <p:cNvGraphicFramePr>
            <a:graphicFrameLocks noGrp="1"/>
          </p:cNvGraphicFramePr>
          <p:nvPr/>
        </p:nvGraphicFramePr>
        <p:xfrm>
          <a:off x="1422400" y="1395584"/>
          <a:ext cx="6819901" cy="5345576"/>
        </p:xfrm>
        <a:graphic>
          <a:graphicData uri="http://schemas.openxmlformats.org/drawingml/2006/table">
            <a:tbl>
              <a:tblPr>
                <a:tableStyleId>{BDBED569-4797-4DF1-A0F4-6AAB3CD982D8}</a:tableStyleId>
              </a:tblPr>
              <a:tblGrid>
                <a:gridCol w="743587"/>
                <a:gridCol w="1062267"/>
                <a:gridCol w="3717934"/>
                <a:gridCol w="1296113"/>
              </a:tblGrid>
              <a:tr h="251462">
                <a:tc gridSpan="4">
                  <a:txBody>
                    <a:bodyPr/>
                    <a:lstStyle/>
                    <a:p>
                      <a:pPr marL="0" marR="0" algn="ctr">
                        <a:lnSpc>
                          <a:spcPct val="115000"/>
                        </a:lnSpc>
                        <a:spcBef>
                          <a:spcPts val="0"/>
                        </a:spcBef>
                        <a:spcAft>
                          <a:spcPts val="0"/>
                        </a:spcAft>
                      </a:pPr>
                      <a:r>
                        <a:rPr lang="gu-IN" sz="1400" dirty="0">
                          <a:solidFill>
                            <a:srgbClr val="FFFF00"/>
                          </a:solidFill>
                        </a:rPr>
                        <a:t>વિનય સાર્વજનિક વિદ્યામંદિર,કેળકુઇ</a:t>
                      </a:r>
                      <a:endParaRPr lang="en-US" sz="1100" dirty="0">
                        <a:solidFill>
                          <a:srgbClr val="FFFF00"/>
                        </a:solidFill>
                        <a:latin typeface="Calibri"/>
                        <a:ea typeface="Calibri"/>
                        <a:cs typeface="Arial"/>
                      </a:endParaRPr>
                    </a:p>
                  </a:txBody>
                  <a:tcPr marL="48194" marR="48194"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224456">
                <a:tc gridSpan="4">
                  <a:txBody>
                    <a:bodyPr/>
                    <a:lstStyle/>
                    <a:p>
                      <a:pPr marL="0" marR="0" algn="ctr">
                        <a:lnSpc>
                          <a:spcPct val="115000"/>
                        </a:lnSpc>
                        <a:spcBef>
                          <a:spcPts val="0"/>
                        </a:spcBef>
                        <a:spcAft>
                          <a:spcPts val="0"/>
                        </a:spcAft>
                        <a:tabLst>
                          <a:tab pos="2158365" algn="l"/>
                        </a:tabLst>
                      </a:pPr>
                      <a:r>
                        <a:rPr lang="gu-IN" sz="1400" b="1" dirty="0">
                          <a:solidFill>
                            <a:srgbClr val="00FFFF"/>
                          </a:solidFill>
                        </a:rPr>
                        <a:t>દાનની યાદી</a:t>
                      </a:r>
                      <a:endParaRPr lang="en-US" sz="1100" b="1" dirty="0">
                        <a:solidFill>
                          <a:srgbClr val="00FFFF"/>
                        </a:solidFill>
                        <a:latin typeface="Calibri"/>
                        <a:ea typeface="Calibri"/>
                        <a:cs typeface="Arial"/>
                      </a:endParaRPr>
                    </a:p>
                  </a:txBody>
                  <a:tcPr marL="48194" marR="48194"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189739">
                <a:tc>
                  <a:txBody>
                    <a:bodyPr/>
                    <a:lstStyle/>
                    <a:p>
                      <a:pPr marL="0" marR="0" algn="ctr">
                        <a:lnSpc>
                          <a:spcPct val="115000"/>
                        </a:lnSpc>
                        <a:spcBef>
                          <a:spcPts val="0"/>
                        </a:spcBef>
                        <a:spcAft>
                          <a:spcPts val="0"/>
                        </a:spcAft>
                      </a:pPr>
                      <a:r>
                        <a:rPr lang="gu-IN" sz="1200" dirty="0">
                          <a:solidFill>
                            <a:srgbClr val="0000FF"/>
                          </a:solidFill>
                        </a:rPr>
                        <a:t>અ.ન.</a:t>
                      </a:r>
                      <a:endParaRPr lang="en-US" sz="1200"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gu-IN" sz="1200" dirty="0">
                          <a:solidFill>
                            <a:srgbClr val="0000FF"/>
                          </a:solidFill>
                        </a:rPr>
                        <a:t>વર્ષ</a:t>
                      </a:r>
                      <a:endParaRPr lang="en-US" sz="1200"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gu-IN" sz="1200" dirty="0">
                          <a:solidFill>
                            <a:srgbClr val="0000FF"/>
                          </a:solidFill>
                        </a:rPr>
                        <a:t>દાન આપનારનું નામ</a:t>
                      </a:r>
                      <a:endParaRPr lang="en-US" sz="1200"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gu-IN" sz="1200" dirty="0">
                          <a:solidFill>
                            <a:srgbClr val="0000FF"/>
                          </a:solidFill>
                        </a:rPr>
                        <a:t>કેટલી રકમ</a:t>
                      </a:r>
                      <a:endParaRPr lang="en-US" sz="1200" dirty="0">
                        <a:solidFill>
                          <a:srgbClr val="0000FF"/>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9900CC"/>
                          </a:solidFill>
                        </a:rPr>
                        <a:t>1.</a:t>
                      </a:r>
                      <a:endParaRPr lang="en-US" sz="1100" b="1" dirty="0">
                        <a:solidFill>
                          <a:srgbClr val="9900C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9900CC"/>
                          </a:solidFill>
                        </a:rPr>
                        <a:t>1986-87</a:t>
                      </a:r>
                      <a:endParaRPr lang="en-US" sz="1100" b="1" dirty="0">
                        <a:solidFill>
                          <a:srgbClr val="9900C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9900C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a:solidFill>
                          <a:srgbClr val="9900CC"/>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25400C"/>
                          </a:solidFill>
                        </a:rPr>
                        <a:t>2.</a:t>
                      </a: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25400C"/>
                          </a:solidFill>
                        </a:rPr>
                        <a:t>1987-88</a:t>
                      </a:r>
                      <a:endParaRPr lang="en-US" sz="1100" b="1" dirty="0">
                        <a:solidFill>
                          <a:srgbClr val="25400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25400C"/>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FF"/>
                          </a:solidFill>
                        </a:rPr>
                        <a:t>3.</a:t>
                      </a: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FF"/>
                          </a:solidFill>
                        </a:rPr>
                        <a:t>1988-89</a:t>
                      </a:r>
                      <a:endParaRPr lang="en-US" sz="1100" b="1" dirty="0">
                        <a:solidFill>
                          <a:srgbClr val="0000FF"/>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0000FF"/>
                          </a:solidFill>
                        </a:rPr>
                        <a:t>શ્રી લલ્લુકાકા </a:t>
                      </a: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FF"/>
                          </a:solidFill>
                        </a:rPr>
                        <a:t>10,000/-</a:t>
                      </a:r>
                      <a:endParaRPr lang="en-US" sz="1100" b="1" dirty="0">
                        <a:solidFill>
                          <a:srgbClr val="0000FF"/>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FF0066"/>
                          </a:solidFill>
                        </a:rPr>
                        <a:t>4.</a:t>
                      </a: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66"/>
                          </a:solidFill>
                        </a:rPr>
                        <a:t>1989-90</a:t>
                      </a:r>
                      <a:endParaRPr lang="en-US" sz="1100" b="1" dirty="0">
                        <a:solidFill>
                          <a:srgbClr val="FF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66"/>
                          </a:solidFill>
                        </a:rPr>
                        <a:t>50.000/-</a:t>
                      </a:r>
                      <a:endParaRPr lang="en-US" sz="1100" b="1" dirty="0">
                        <a:solidFill>
                          <a:srgbClr val="FF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66"/>
                          </a:solidFill>
                        </a:rPr>
                        <a:t>5.</a:t>
                      </a: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66"/>
                          </a:solidFill>
                        </a:rPr>
                        <a:t>1990-91</a:t>
                      </a:r>
                      <a:endParaRPr lang="en-US" sz="1100" b="1" dirty="0">
                        <a:solidFill>
                          <a:srgbClr val="00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70C0"/>
                          </a:solidFill>
                        </a:rPr>
                        <a:t>6.</a:t>
                      </a:r>
                      <a:endParaRPr lang="en-US" sz="1100" b="1" dirty="0">
                        <a:solidFill>
                          <a:srgbClr val="0070C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70C0"/>
                          </a:solidFill>
                        </a:rPr>
                        <a:t>1991-92</a:t>
                      </a:r>
                      <a:endParaRPr lang="en-US" sz="1100" b="1" dirty="0">
                        <a:solidFill>
                          <a:srgbClr val="0070C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70C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70C0"/>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C00000"/>
                          </a:solidFill>
                        </a:rPr>
                        <a:t>7.</a:t>
                      </a:r>
                      <a:endParaRPr lang="en-US" sz="1100" b="1" dirty="0">
                        <a:solidFill>
                          <a:srgbClr val="C0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C00000"/>
                          </a:solidFill>
                        </a:rPr>
                        <a:t>1992-93</a:t>
                      </a:r>
                      <a:endParaRPr lang="en-US" sz="1100" b="1" dirty="0">
                        <a:solidFill>
                          <a:srgbClr val="C0000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C0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C00000"/>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66"/>
                          </a:solidFill>
                        </a:rPr>
                        <a:t>8.</a:t>
                      </a: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66"/>
                          </a:solidFill>
                        </a:rPr>
                        <a:t>1993-94</a:t>
                      </a:r>
                      <a:endParaRPr lang="en-US" sz="1100" b="1" dirty="0">
                        <a:solidFill>
                          <a:srgbClr val="00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FF0066"/>
                          </a:solidFill>
                        </a:rPr>
                        <a:t>9.</a:t>
                      </a: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66"/>
                          </a:solidFill>
                        </a:rPr>
                        <a:t>1994-95</a:t>
                      </a:r>
                      <a:endParaRPr lang="en-US" sz="1100" b="1" dirty="0">
                        <a:solidFill>
                          <a:srgbClr val="FF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FF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C000C0"/>
                          </a:solidFill>
                        </a:rPr>
                        <a:t>10.</a:t>
                      </a:r>
                      <a:endParaRPr lang="en-US" sz="1100" b="1" dirty="0">
                        <a:solidFill>
                          <a:srgbClr val="C000C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C000C0"/>
                          </a:solidFill>
                        </a:rPr>
                        <a:t>1995-96</a:t>
                      </a:r>
                      <a:endParaRPr lang="en-US" sz="1100" b="1" dirty="0">
                        <a:solidFill>
                          <a:srgbClr val="C000C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C000C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C000C0"/>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FF"/>
                          </a:solidFill>
                        </a:rPr>
                        <a:t>11.</a:t>
                      </a: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FF"/>
                          </a:solidFill>
                        </a:rPr>
                        <a:t>1996-97</a:t>
                      </a:r>
                      <a:endParaRPr lang="en-US" sz="1100" b="1" dirty="0">
                        <a:solidFill>
                          <a:srgbClr val="0000FF"/>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00FF"/>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25400C"/>
                          </a:solidFill>
                        </a:rPr>
                        <a:t>12.</a:t>
                      </a: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25400C"/>
                          </a:solidFill>
                        </a:rPr>
                        <a:t>1997-98</a:t>
                      </a:r>
                      <a:endParaRPr lang="en-US" sz="1100" b="1" dirty="0">
                        <a:solidFill>
                          <a:srgbClr val="25400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25400C"/>
                        </a:solidFill>
                        <a:latin typeface="Calibri"/>
                        <a:ea typeface="Calibri"/>
                        <a:cs typeface="Arial"/>
                      </a:endParaRPr>
                    </a:p>
                  </a:txBody>
                  <a:tcPr marL="48194" marR="48194" marT="0" marB="0" anchor="ctr"/>
                </a:tc>
              </a:tr>
              <a:tr h="397146">
                <a:tc>
                  <a:txBody>
                    <a:bodyPr/>
                    <a:lstStyle/>
                    <a:p>
                      <a:pPr marL="0" marR="0" algn="ctr">
                        <a:lnSpc>
                          <a:spcPct val="115000"/>
                        </a:lnSpc>
                        <a:spcBef>
                          <a:spcPts val="0"/>
                        </a:spcBef>
                        <a:spcAft>
                          <a:spcPts val="0"/>
                        </a:spcAft>
                      </a:pPr>
                      <a:r>
                        <a:rPr lang="en-US" sz="1100" b="1" dirty="0">
                          <a:solidFill>
                            <a:srgbClr val="FF0000"/>
                          </a:solidFill>
                        </a:rPr>
                        <a:t>13.</a:t>
                      </a:r>
                      <a:endParaRPr lang="en-US" sz="1100" b="1" dirty="0">
                        <a:solidFill>
                          <a:srgbClr val="FF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00"/>
                          </a:solidFill>
                        </a:rPr>
                        <a:t>1998-99</a:t>
                      </a:r>
                      <a:endParaRPr lang="en-US" sz="1100" b="1" dirty="0">
                        <a:solidFill>
                          <a:srgbClr val="FF000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FF0000"/>
                          </a:solidFill>
                        </a:rPr>
                        <a:t>સસદ સભ્ય શ્રી માનસિંગભાઈ તરફથી </a:t>
                      </a:r>
                      <a:endParaRPr lang="en-US" sz="1100" b="1" dirty="0">
                        <a:solidFill>
                          <a:srgbClr val="FF0000"/>
                        </a:solidFill>
                      </a:endParaRPr>
                    </a:p>
                    <a:p>
                      <a:pPr marL="0" marR="0">
                        <a:lnSpc>
                          <a:spcPct val="115000"/>
                        </a:lnSpc>
                        <a:spcBef>
                          <a:spcPts val="0"/>
                        </a:spcBef>
                        <a:spcAft>
                          <a:spcPts val="0"/>
                        </a:spcAft>
                      </a:pPr>
                      <a:r>
                        <a:rPr lang="gu-IN" sz="1100" b="1" dirty="0">
                          <a:solidFill>
                            <a:srgbClr val="FF0000"/>
                          </a:solidFill>
                        </a:rPr>
                        <a:t>ધારાસભ્યશ્રી પ્રતાપભાઈ ગામીત તરફથી </a:t>
                      </a:r>
                      <a:endParaRPr lang="en-US" sz="1100" b="1" dirty="0">
                        <a:solidFill>
                          <a:srgbClr val="FF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00"/>
                          </a:solidFill>
                        </a:rPr>
                        <a:t>2,51,000/-</a:t>
                      </a:r>
                    </a:p>
                    <a:p>
                      <a:pPr marL="0" marR="0" algn="ctr">
                        <a:lnSpc>
                          <a:spcPct val="115000"/>
                        </a:lnSpc>
                        <a:spcBef>
                          <a:spcPts val="0"/>
                        </a:spcBef>
                        <a:spcAft>
                          <a:spcPts val="0"/>
                        </a:spcAft>
                      </a:pPr>
                      <a:r>
                        <a:rPr lang="en-US" sz="1100" b="1" dirty="0">
                          <a:solidFill>
                            <a:srgbClr val="FF0000"/>
                          </a:solidFill>
                        </a:rPr>
                        <a:t>1,80,000/-</a:t>
                      </a:r>
                      <a:endParaRPr lang="en-US" sz="1100" b="1" dirty="0">
                        <a:solidFill>
                          <a:srgbClr val="FF0000"/>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66"/>
                          </a:solidFill>
                        </a:rPr>
                        <a:t>14.</a:t>
                      </a: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66"/>
                          </a:solidFill>
                        </a:rPr>
                        <a:t>1999-2000</a:t>
                      </a:r>
                      <a:endParaRPr lang="en-US" sz="1100" b="1" dirty="0">
                        <a:solidFill>
                          <a:srgbClr val="00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000066"/>
                          </a:solidFill>
                        </a:rPr>
                        <a:t>આયોજન માનસિંગભાઈ તરફથી </a:t>
                      </a:r>
                      <a:endParaRPr lang="en-US" sz="1100" b="1" dirty="0">
                        <a:solidFill>
                          <a:srgbClr val="00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66"/>
                          </a:solidFill>
                        </a:rPr>
                        <a:t>3,00,000/-</a:t>
                      </a:r>
                      <a:endParaRPr lang="en-US" sz="1100" b="1" dirty="0">
                        <a:solidFill>
                          <a:srgbClr val="00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8FFA"/>
                          </a:solidFill>
                        </a:rPr>
                        <a:t>15.</a:t>
                      </a:r>
                      <a:endParaRPr lang="en-US" sz="1100" b="1" dirty="0">
                        <a:solidFill>
                          <a:srgbClr val="008FFA"/>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8FFA"/>
                          </a:solidFill>
                        </a:rPr>
                        <a:t>2000-2001</a:t>
                      </a:r>
                      <a:endParaRPr lang="en-US" sz="1100" b="1" dirty="0">
                        <a:solidFill>
                          <a:srgbClr val="008FFA"/>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8FFA"/>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8FFA"/>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7030A0"/>
                          </a:solidFill>
                        </a:rPr>
                        <a:t>16.</a:t>
                      </a:r>
                      <a:endParaRPr lang="en-US" sz="1100" b="1" dirty="0">
                        <a:solidFill>
                          <a:srgbClr val="7030A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7030A0"/>
                          </a:solidFill>
                        </a:rPr>
                        <a:t>2001-2002</a:t>
                      </a:r>
                      <a:endParaRPr lang="en-US" sz="1100" b="1" dirty="0">
                        <a:solidFill>
                          <a:srgbClr val="7030A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7030A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a:solidFill>
                          <a:srgbClr val="9900CC"/>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487E"/>
                          </a:solidFill>
                        </a:rPr>
                        <a:t>17.</a:t>
                      </a:r>
                      <a:endParaRPr lang="en-US" sz="1100" b="1" dirty="0">
                        <a:solidFill>
                          <a:srgbClr val="00487E"/>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487E"/>
                          </a:solidFill>
                        </a:rPr>
                        <a:t>2002-2003</a:t>
                      </a:r>
                      <a:endParaRPr lang="en-US" sz="1100" b="1" dirty="0">
                        <a:solidFill>
                          <a:srgbClr val="00487E"/>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487E"/>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487E"/>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25400C"/>
                          </a:solidFill>
                        </a:rPr>
                        <a:t>18.</a:t>
                      </a: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25400C"/>
                          </a:solidFill>
                        </a:rPr>
                        <a:t>2003-2004</a:t>
                      </a:r>
                      <a:endParaRPr lang="en-US" sz="1100" b="1" dirty="0">
                        <a:solidFill>
                          <a:srgbClr val="25400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25400C"/>
                          </a:solidFill>
                        </a:rPr>
                        <a:t>ટ્રાયબલ સોનગઢ તરફથી </a:t>
                      </a:r>
                      <a:endParaRPr lang="en-US" sz="1100" b="1" dirty="0">
                        <a:solidFill>
                          <a:srgbClr val="25400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25400C"/>
                          </a:solidFill>
                        </a:rPr>
                        <a:t>1,12,500/-</a:t>
                      </a:r>
                      <a:endParaRPr lang="en-US" sz="1100" b="1" dirty="0">
                        <a:solidFill>
                          <a:srgbClr val="25400C"/>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0000FF"/>
                          </a:solidFill>
                        </a:rPr>
                        <a:t>19.</a:t>
                      </a: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0000FF"/>
                          </a:solidFill>
                        </a:rPr>
                        <a:t>2004-2005</a:t>
                      </a:r>
                      <a:endParaRPr lang="en-US" sz="1100" b="1" dirty="0">
                        <a:solidFill>
                          <a:srgbClr val="0000FF"/>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endParaRPr lang="en-US" sz="1100" b="1" dirty="0">
                        <a:solidFill>
                          <a:srgbClr val="0000FF"/>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endParaRPr lang="en-US" sz="1100" b="1" dirty="0">
                        <a:solidFill>
                          <a:srgbClr val="0000FF"/>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FF0066"/>
                          </a:solidFill>
                        </a:rPr>
                        <a:t>20.</a:t>
                      </a: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66"/>
                          </a:solidFill>
                        </a:rPr>
                        <a:t>2005-2006</a:t>
                      </a:r>
                      <a:endParaRPr lang="en-US" sz="1100" b="1" dirty="0">
                        <a:solidFill>
                          <a:srgbClr val="FF0066"/>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smtClean="0">
                          <a:solidFill>
                            <a:srgbClr val="FF0066"/>
                          </a:solidFill>
                        </a:rPr>
                        <a:t>હરી</a:t>
                      </a:r>
                      <a:r>
                        <a:rPr lang="gu-IN" sz="1100" b="1" baseline="0" dirty="0" smtClean="0">
                          <a:solidFill>
                            <a:srgbClr val="FF0066"/>
                          </a:solidFill>
                        </a:rPr>
                        <a:t> ઓંમ </a:t>
                      </a:r>
                      <a:r>
                        <a:rPr lang="en-US" sz="1100" b="1" dirty="0" smtClean="0">
                          <a:solidFill>
                            <a:srgbClr val="FF0066"/>
                          </a:solidFill>
                        </a:rPr>
                        <a:t> </a:t>
                      </a:r>
                      <a:r>
                        <a:rPr lang="gu-IN" sz="1100" b="1" dirty="0">
                          <a:solidFill>
                            <a:srgbClr val="FF0066"/>
                          </a:solidFill>
                        </a:rPr>
                        <a:t>સુરત તરફથી </a:t>
                      </a:r>
                      <a:endParaRPr lang="en-US" sz="1100" b="1" dirty="0">
                        <a:solidFill>
                          <a:srgbClr val="FF0066"/>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FF0066"/>
                          </a:solidFill>
                        </a:rPr>
                        <a:t>56,000/-</a:t>
                      </a:r>
                      <a:endParaRPr lang="en-US" sz="1100" b="1" dirty="0">
                        <a:solidFill>
                          <a:srgbClr val="FF0066"/>
                        </a:solidFill>
                        <a:latin typeface="Calibri"/>
                        <a:ea typeface="Calibri"/>
                        <a:cs typeface="Arial"/>
                      </a:endParaRPr>
                    </a:p>
                  </a:txBody>
                  <a:tcPr marL="48194" marR="48194" marT="0" marB="0" anchor="ctr"/>
                </a:tc>
              </a:tr>
              <a:tr h="189282">
                <a:tc>
                  <a:txBody>
                    <a:bodyPr/>
                    <a:lstStyle/>
                    <a:p>
                      <a:pPr marL="0" marR="0" algn="ctr">
                        <a:lnSpc>
                          <a:spcPct val="115000"/>
                        </a:lnSpc>
                        <a:spcBef>
                          <a:spcPts val="0"/>
                        </a:spcBef>
                        <a:spcAft>
                          <a:spcPts val="0"/>
                        </a:spcAft>
                      </a:pPr>
                      <a:r>
                        <a:rPr lang="en-US" sz="1100" b="1" dirty="0">
                          <a:solidFill>
                            <a:srgbClr val="C00000"/>
                          </a:solidFill>
                        </a:rPr>
                        <a:t>21.</a:t>
                      </a:r>
                      <a:endParaRPr lang="en-US" sz="1100" b="1" dirty="0">
                        <a:solidFill>
                          <a:srgbClr val="C0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C00000"/>
                          </a:solidFill>
                        </a:rPr>
                        <a:t>2006-2007</a:t>
                      </a:r>
                      <a:endParaRPr lang="en-US" sz="1100" b="1" dirty="0">
                        <a:solidFill>
                          <a:srgbClr val="C00000"/>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C00000"/>
                          </a:solidFill>
                        </a:rPr>
                        <a:t>ટ્રાયબલ સબ પ્લાન સોનગઢ તરફથી </a:t>
                      </a:r>
                      <a:endParaRPr lang="en-US" sz="1100" b="1" dirty="0">
                        <a:solidFill>
                          <a:srgbClr val="C00000"/>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C00000"/>
                          </a:solidFill>
                        </a:rPr>
                        <a:t>18,400/-</a:t>
                      </a:r>
                      <a:endParaRPr lang="en-US" sz="1100" b="1" dirty="0">
                        <a:solidFill>
                          <a:srgbClr val="C00000"/>
                        </a:solidFill>
                        <a:latin typeface="Calibri"/>
                        <a:ea typeface="Calibri"/>
                        <a:cs typeface="Arial"/>
                      </a:endParaRPr>
                    </a:p>
                  </a:txBody>
                  <a:tcPr marL="48194" marR="48194" marT="0" marB="0" anchor="ctr"/>
                </a:tc>
              </a:tr>
              <a:tr h="378563">
                <a:tc>
                  <a:txBody>
                    <a:bodyPr/>
                    <a:lstStyle/>
                    <a:p>
                      <a:pPr marL="0" marR="0" algn="ctr">
                        <a:lnSpc>
                          <a:spcPct val="115000"/>
                        </a:lnSpc>
                        <a:spcBef>
                          <a:spcPts val="0"/>
                        </a:spcBef>
                        <a:spcAft>
                          <a:spcPts val="0"/>
                        </a:spcAft>
                      </a:pPr>
                      <a:r>
                        <a:rPr lang="en-US" sz="1100" b="1" dirty="0">
                          <a:solidFill>
                            <a:srgbClr val="9900CC"/>
                          </a:solidFill>
                        </a:rPr>
                        <a:t>22.</a:t>
                      </a:r>
                      <a:endParaRPr lang="en-US" sz="1100" b="1" dirty="0">
                        <a:solidFill>
                          <a:srgbClr val="9900C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9900CC"/>
                          </a:solidFill>
                        </a:rPr>
                        <a:t>2007-2008</a:t>
                      </a:r>
                      <a:endParaRPr lang="en-US" sz="1100" b="1" dirty="0">
                        <a:solidFill>
                          <a:srgbClr val="9900CC"/>
                        </a:solidFill>
                        <a:latin typeface="Calibri"/>
                        <a:ea typeface="Calibri"/>
                        <a:cs typeface="Arial"/>
                      </a:endParaRPr>
                    </a:p>
                  </a:txBody>
                  <a:tcPr marL="48194" marR="48194" marT="0" marB="0" anchor="ctr"/>
                </a:tc>
                <a:tc>
                  <a:txBody>
                    <a:bodyPr/>
                    <a:lstStyle/>
                    <a:p>
                      <a:pPr marL="0" marR="0">
                        <a:lnSpc>
                          <a:spcPct val="115000"/>
                        </a:lnSpc>
                        <a:spcBef>
                          <a:spcPts val="0"/>
                        </a:spcBef>
                        <a:spcAft>
                          <a:spcPts val="0"/>
                        </a:spcAft>
                      </a:pPr>
                      <a:r>
                        <a:rPr lang="gu-IN" sz="1100" b="1" dirty="0">
                          <a:solidFill>
                            <a:srgbClr val="9900CC"/>
                          </a:solidFill>
                        </a:rPr>
                        <a:t>ટ્રાયબલ સબ પ્લાન સોનગઢ તરફથી </a:t>
                      </a:r>
                      <a:endParaRPr lang="en-US" sz="1100" b="1" dirty="0">
                        <a:solidFill>
                          <a:srgbClr val="9900CC"/>
                        </a:solidFill>
                        <a:latin typeface="Calibri"/>
                        <a:ea typeface="Calibri"/>
                        <a:cs typeface="Arial"/>
                      </a:endParaRPr>
                    </a:p>
                  </a:txBody>
                  <a:tcPr marL="48194" marR="48194" marT="0" marB="0" anchor="ctr"/>
                </a:tc>
                <a:tc>
                  <a:txBody>
                    <a:bodyPr/>
                    <a:lstStyle/>
                    <a:p>
                      <a:pPr marL="0" marR="0" algn="ctr">
                        <a:lnSpc>
                          <a:spcPct val="115000"/>
                        </a:lnSpc>
                        <a:spcBef>
                          <a:spcPts val="0"/>
                        </a:spcBef>
                        <a:spcAft>
                          <a:spcPts val="0"/>
                        </a:spcAft>
                      </a:pPr>
                      <a:r>
                        <a:rPr lang="en-US" sz="1100" b="1" dirty="0">
                          <a:solidFill>
                            <a:srgbClr val="9900CC"/>
                          </a:solidFill>
                        </a:rPr>
                        <a:t>1,88,000/-</a:t>
                      </a:r>
                    </a:p>
                    <a:p>
                      <a:pPr marL="0" marR="0" algn="ctr">
                        <a:lnSpc>
                          <a:spcPct val="115000"/>
                        </a:lnSpc>
                        <a:spcBef>
                          <a:spcPts val="0"/>
                        </a:spcBef>
                        <a:spcAft>
                          <a:spcPts val="0"/>
                        </a:spcAft>
                      </a:pPr>
                      <a:r>
                        <a:rPr lang="en-US" sz="1100" b="1" dirty="0">
                          <a:solidFill>
                            <a:srgbClr val="9900CC"/>
                          </a:solidFill>
                        </a:rPr>
                        <a:t>    45,000/-</a:t>
                      </a:r>
                      <a:endParaRPr lang="en-US" sz="1100" b="1" dirty="0">
                        <a:solidFill>
                          <a:srgbClr val="9900CC"/>
                        </a:solidFill>
                        <a:latin typeface="Calibri"/>
                        <a:ea typeface="Calibri"/>
                        <a:cs typeface="Arial"/>
                      </a:endParaRPr>
                    </a:p>
                  </a:txBody>
                  <a:tcPr marL="48194" marR="48194"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checkerboard(across)">
                                      <p:cBhvr>
                                        <p:cTn id="1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FF0066"/>
                </a:solidFill>
              </a:rPr>
              <a:t>દાનની રકમની માહિતી  </a:t>
            </a:r>
            <a:endParaRPr lang="en-US" dirty="0">
              <a:solidFill>
                <a:srgbClr val="FF0066"/>
              </a:solidFill>
            </a:endParaRPr>
          </a:p>
        </p:txBody>
      </p:sp>
      <p:sp>
        <p:nvSpPr>
          <p:cNvPr id="6" name="TextBox 5"/>
          <p:cNvSpPr txBox="1"/>
          <p:nvPr/>
        </p:nvSpPr>
        <p:spPr>
          <a:xfrm>
            <a:off x="1727200" y="1587500"/>
            <a:ext cx="6832600" cy="4576702"/>
          </a:xfrm>
          <a:prstGeom prst="rect">
            <a:avLst/>
          </a:prstGeom>
          <a:noFill/>
        </p:spPr>
        <p:txBody>
          <a:bodyPr wrap="square" rtlCol="0">
            <a:spAutoFit/>
          </a:bodyPr>
          <a:lstStyle/>
          <a:p>
            <a:pPr algn="just">
              <a:lnSpc>
                <a:spcPct val="150000"/>
              </a:lnSpc>
              <a:buFont typeface="Wingdings" pitchFamily="2" charset="2"/>
              <a:buChar char="Ø"/>
            </a:pPr>
            <a:r>
              <a:rPr lang="gu-IN" sz="1400" b="1" dirty="0" smtClean="0"/>
              <a:t> </a:t>
            </a:r>
            <a:r>
              <a:rPr lang="gu-IN" sz="1400" b="1" dirty="0" smtClean="0">
                <a:solidFill>
                  <a:srgbClr val="7030A0"/>
                </a:solidFill>
              </a:rPr>
              <a:t>ટાંકી બનાવવા માટે : ૧૨,૦૦૦/-  તાલુકા વિકાસ અધિકારીશ્રી તરફથી </a:t>
            </a:r>
            <a:endParaRPr lang="en-US" sz="1400" b="1" dirty="0" smtClean="0">
              <a:solidFill>
                <a:srgbClr val="7030A0"/>
              </a:solidFill>
            </a:endParaRPr>
          </a:p>
          <a:p>
            <a:pPr algn="just">
              <a:lnSpc>
                <a:spcPct val="150000"/>
              </a:lnSpc>
              <a:buFont typeface="Wingdings" pitchFamily="2" charset="2"/>
              <a:buChar char="Ø"/>
            </a:pPr>
            <a:r>
              <a:rPr lang="gu-IN" sz="1400" b="1" dirty="0" smtClean="0">
                <a:solidFill>
                  <a:srgbClr val="C00000"/>
                </a:solidFill>
              </a:rPr>
              <a:t> ભાઈઓ માટેનું ટોયલેટ : ૧૦,૦૦૦/-</a:t>
            </a:r>
            <a:endParaRPr lang="en-US" sz="1400" b="1" dirty="0" smtClean="0">
              <a:solidFill>
                <a:srgbClr val="C00000"/>
              </a:solidFill>
            </a:endParaRPr>
          </a:p>
          <a:p>
            <a:pPr algn="just">
              <a:lnSpc>
                <a:spcPct val="150000"/>
              </a:lnSpc>
              <a:buFont typeface="Wingdings" pitchFamily="2" charset="2"/>
              <a:buChar char="Ø"/>
            </a:pPr>
            <a:r>
              <a:rPr lang="gu-IN" sz="1400" b="1" dirty="0" smtClean="0">
                <a:solidFill>
                  <a:srgbClr val="000066"/>
                </a:solidFill>
              </a:rPr>
              <a:t> કપાઉડ ફરતેની વાડ તેમજ બહેનો માટેનું ટોયલેટ : ૧,૨૬,૦૦૦/-</a:t>
            </a:r>
            <a:endParaRPr lang="en-US" sz="1400" b="1" dirty="0" smtClean="0">
              <a:solidFill>
                <a:srgbClr val="000066"/>
              </a:solidFill>
            </a:endParaRPr>
          </a:p>
          <a:p>
            <a:pPr algn="just">
              <a:lnSpc>
                <a:spcPct val="150000"/>
              </a:lnSpc>
              <a:buFont typeface="Wingdings" pitchFamily="2" charset="2"/>
              <a:buChar char="Ø"/>
            </a:pPr>
            <a:r>
              <a:rPr lang="gu-IN" sz="1400" b="1" dirty="0" smtClean="0">
                <a:solidFill>
                  <a:srgbClr val="FF0066"/>
                </a:solidFill>
              </a:rPr>
              <a:t> કમ્પ્યુટર નગ :૨ શ્રી સુરેશભાઈ બી.ચૌધરી તરફથી </a:t>
            </a:r>
            <a:endParaRPr lang="en-US" sz="1400" b="1" dirty="0" smtClean="0">
              <a:solidFill>
                <a:srgbClr val="FF0066"/>
              </a:solidFill>
            </a:endParaRPr>
          </a:p>
          <a:p>
            <a:pPr algn="just">
              <a:lnSpc>
                <a:spcPct val="150000"/>
              </a:lnSpc>
              <a:buFont typeface="Wingdings" pitchFamily="2" charset="2"/>
              <a:buChar char="Ø"/>
            </a:pPr>
            <a:r>
              <a:rPr lang="gu-IN" sz="1400" b="1" dirty="0" smtClean="0">
                <a:solidFill>
                  <a:srgbClr val="C000C0"/>
                </a:solidFill>
              </a:rPr>
              <a:t> મઢી સુગર ફેક્ટરી તરફથી ૫૧,૦૦૦/- ૫૧,૦૦૦/-                  </a:t>
            </a:r>
            <a:endParaRPr lang="en-US" sz="1400" b="1" dirty="0" smtClean="0">
              <a:solidFill>
                <a:srgbClr val="C000C0"/>
              </a:solidFill>
            </a:endParaRPr>
          </a:p>
          <a:p>
            <a:pPr algn="just">
              <a:lnSpc>
                <a:spcPct val="150000"/>
              </a:lnSpc>
              <a:buFont typeface="Wingdings" pitchFamily="2" charset="2"/>
              <a:buChar char="Ø"/>
            </a:pPr>
            <a:r>
              <a:rPr lang="gu-IN" sz="1400" b="1" dirty="0" smtClean="0">
                <a:solidFill>
                  <a:srgbClr val="0070C0"/>
                </a:solidFill>
              </a:rPr>
              <a:t> શિવરામભાઈ તરફથી :૧૧,૦૦૦/-</a:t>
            </a:r>
            <a:endParaRPr lang="en-US" sz="1400" b="1" dirty="0" smtClean="0">
              <a:solidFill>
                <a:srgbClr val="0070C0"/>
              </a:solidFill>
            </a:endParaRPr>
          </a:p>
          <a:p>
            <a:pPr algn="just">
              <a:lnSpc>
                <a:spcPct val="150000"/>
              </a:lnSpc>
              <a:buFont typeface="Wingdings" pitchFamily="2" charset="2"/>
              <a:buChar char="Ø"/>
            </a:pPr>
            <a:r>
              <a:rPr lang="gu-IN" sz="1400" b="1" dirty="0" smtClean="0">
                <a:solidFill>
                  <a:srgbClr val="00B050"/>
                </a:solidFill>
              </a:rPr>
              <a:t> શાળાના રંગકામ માટે સાહેબના સબધી તરફથી : ૫,૦૦૦/-</a:t>
            </a:r>
            <a:endParaRPr lang="en-US" sz="1400" b="1" dirty="0" smtClean="0">
              <a:solidFill>
                <a:srgbClr val="00B050"/>
              </a:solidFill>
            </a:endParaRPr>
          </a:p>
          <a:p>
            <a:pPr algn="just">
              <a:lnSpc>
                <a:spcPct val="150000"/>
              </a:lnSpc>
              <a:buFont typeface="Wingdings" pitchFamily="2" charset="2"/>
              <a:buChar char="Ø"/>
            </a:pPr>
            <a:r>
              <a:rPr lang="gu-IN" sz="1400" b="1" dirty="0" smtClean="0">
                <a:solidFill>
                  <a:srgbClr val="9900CC"/>
                </a:solidFill>
              </a:rPr>
              <a:t> ગણદેવી સુગર ફેક્ટરી તરફથી : ૧૦,૦૦૦</a:t>
            </a:r>
            <a:r>
              <a:rPr lang="gu-IN" sz="1400" b="1" dirty="0" smtClean="0">
                <a:solidFill>
                  <a:srgbClr val="7030A0"/>
                </a:solidFill>
              </a:rPr>
              <a:t>/-</a:t>
            </a:r>
            <a:endParaRPr lang="en-US" sz="1400" b="1" dirty="0" smtClean="0">
              <a:solidFill>
                <a:srgbClr val="7030A0"/>
              </a:solidFill>
            </a:endParaRPr>
          </a:p>
          <a:p>
            <a:pPr algn="just">
              <a:lnSpc>
                <a:spcPct val="150000"/>
              </a:lnSpc>
              <a:buFont typeface="Wingdings" pitchFamily="2" charset="2"/>
              <a:buChar char="Ø"/>
            </a:pPr>
            <a:r>
              <a:rPr lang="gu-IN" sz="1400" b="1" dirty="0" smtClean="0">
                <a:solidFill>
                  <a:srgbClr val="25400C"/>
                </a:solidFill>
              </a:rPr>
              <a:t> ટ્રાયબલ સબપ્લાન સોનગઢ તરફથી : ૧,૦૦,૦૦૦/-</a:t>
            </a:r>
            <a:endParaRPr lang="en-US" sz="1400" b="1" dirty="0" smtClean="0">
              <a:solidFill>
                <a:srgbClr val="25400C"/>
              </a:solidFill>
            </a:endParaRPr>
          </a:p>
          <a:p>
            <a:pPr algn="just">
              <a:lnSpc>
                <a:spcPct val="150000"/>
              </a:lnSpc>
              <a:buFont typeface="Wingdings" pitchFamily="2" charset="2"/>
              <a:buChar char="Ø"/>
            </a:pPr>
            <a:r>
              <a:rPr lang="gu-IN" sz="1400" b="1" dirty="0" smtClean="0">
                <a:solidFill>
                  <a:srgbClr val="FF0066"/>
                </a:solidFill>
              </a:rPr>
              <a:t> કમ્પ્યુટર માટે : ૧,૪૧,૦૦૦/- માનસિંગભાઈ તરફથી </a:t>
            </a:r>
            <a:endParaRPr lang="en-US" sz="1400" b="1" dirty="0" smtClean="0">
              <a:solidFill>
                <a:srgbClr val="FF0066"/>
              </a:solidFill>
            </a:endParaRPr>
          </a:p>
          <a:p>
            <a:pPr algn="just">
              <a:lnSpc>
                <a:spcPct val="150000"/>
              </a:lnSpc>
              <a:buFont typeface="Wingdings" pitchFamily="2" charset="2"/>
              <a:buChar char="Ø"/>
            </a:pPr>
            <a:r>
              <a:rPr lang="gu-IN" sz="1400" b="1" dirty="0" smtClean="0">
                <a:solidFill>
                  <a:srgbClr val="C00000"/>
                </a:solidFill>
              </a:rPr>
              <a:t> ટ્રાયબલ સબ પ્લાન સોનગઢ તરફથી મલ્ટી મીડિયા માટે : ૧,૯૮,૭૫૦/-</a:t>
            </a:r>
            <a:endParaRPr lang="en-US" sz="1400" b="1" dirty="0" smtClean="0">
              <a:solidFill>
                <a:srgbClr val="C00000"/>
              </a:solidFill>
            </a:endParaRPr>
          </a:p>
          <a:p>
            <a:pPr algn="just">
              <a:lnSpc>
                <a:spcPct val="150000"/>
              </a:lnSpc>
              <a:buFont typeface="Wingdings" pitchFamily="2" charset="2"/>
              <a:buChar char="Ø"/>
            </a:pPr>
            <a:r>
              <a:rPr lang="gu-IN" sz="1400" b="1" dirty="0" smtClean="0">
                <a:solidFill>
                  <a:srgbClr val="FF0000"/>
                </a:solidFill>
              </a:rPr>
              <a:t> કુલ : ૧૯,૨૬,૬૫૦/-</a:t>
            </a:r>
            <a:endParaRPr lang="en-US" sz="1400" b="1" dirty="0" smtClean="0">
              <a:solidFill>
                <a:srgbClr val="FF0000"/>
              </a:solidFill>
            </a:endParaRPr>
          </a:p>
          <a:p>
            <a:pPr algn="just">
              <a:lnSpc>
                <a:spcPct val="150000"/>
              </a:lnSpc>
              <a:buFont typeface="Wingdings" pitchFamily="2" charset="2"/>
              <a:buChar char="Ø"/>
            </a:pPr>
            <a:r>
              <a:rPr lang="gu-IN" sz="1400" b="1" dirty="0" smtClean="0">
                <a:solidFill>
                  <a:srgbClr val="7030A0"/>
                </a:solidFill>
              </a:rPr>
              <a:t> બાકડા,જલધારા,હેન્ડ પંપ,સોલર લાઈટ,નવું સેનિટેશન,ઉપરનો હોલ </a:t>
            </a:r>
            <a:endParaRPr lang="en-US" sz="1400" b="1" dirty="0" smtClean="0">
              <a:solidFill>
                <a:srgbClr val="7030A0"/>
              </a:solidFill>
            </a:endParaRPr>
          </a:p>
          <a:p>
            <a:pPr algn="just">
              <a:lnSpc>
                <a:spcPct val="150000"/>
              </a:lnSpc>
              <a:buFont typeface="Wingdings" pitchFamily="2" charset="2"/>
              <a:buChar char="Ø"/>
            </a:pPr>
            <a:endParaRPr lang="en-US" sz="1400"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0" fill="hold"/>
                                        <p:tgtEl>
                                          <p:spTgt spid="6"/>
                                        </p:tgtEl>
                                        <p:attrNameLst>
                                          <p:attrName>ppt_x</p:attrName>
                                        </p:attrNameLst>
                                      </p:cBhvr>
                                      <p:tavLst>
                                        <p:tav tm="0">
                                          <p:val>
                                            <p:strVal val="#ppt_x"/>
                                          </p:val>
                                        </p:tav>
                                        <p:tav tm="100000">
                                          <p:val>
                                            <p:strVal val="#ppt_x"/>
                                          </p:val>
                                        </p:tav>
                                      </p:tavLst>
                                    </p:anim>
                                    <p:anim calcmode="lin" valueType="num">
                                      <p:cBhvr additive="base">
                                        <p:cTn id="13"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3"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986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26"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294861" y="3510168"/>
              <a:ext cx="949299" cy="369332"/>
            </a:xfrm>
            <a:prstGeom prst="rect">
              <a:avLst/>
            </a:prstGeom>
            <a:noFill/>
          </p:spPr>
          <p:txBody>
            <a:bodyPr wrap="none" rtlCol="0">
              <a:spAutoFit/>
            </a:bodyPr>
            <a:lstStyle/>
            <a:p>
              <a:pPr algn="ctr"/>
              <a:r>
                <a:rPr lang="gu-IN" b="1" dirty="0">
                  <a:latin typeface="Cambria" pitchFamily="18" charset="0"/>
                </a:rPr>
                <a:t>પ્રમુખશ્રી</a:t>
              </a:r>
              <a:endParaRPr lang="en-US"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AutoShape 2"/>
          <p:cNvSpPr>
            <a:spLocks noChangeArrowheads="1"/>
          </p:cNvSpPr>
          <p:nvPr/>
        </p:nvSpPr>
        <p:spPr bwMode="auto">
          <a:xfrm>
            <a:off x="2679700" y="179717"/>
            <a:ext cx="4292600" cy="714379"/>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ctr" anchorCtr="0" compatLnSpc="1">
            <a:prstTxWarp prst="textNoShape">
              <a:avLst/>
            </a:prstTxWarp>
          </a:bodyPr>
          <a:lstStyle/>
          <a:p>
            <a:pPr marL="342900" marR="0" lvl="0" indent="-342900" algn="ctr" defTabSz="914400" rtl="0" eaLnBrk="1" fontAlgn="base" latinLnBrk="0" hangingPunct="1">
              <a:lnSpc>
                <a:spcPct val="100000"/>
              </a:lnSpc>
              <a:spcBef>
                <a:spcPct val="0"/>
              </a:spcBef>
              <a:spcAft>
                <a:spcPts val="1000"/>
              </a:spcAft>
              <a:buClrTx/>
              <a:buSzTx/>
              <a:buFont typeface="Wingdings" panose="05000000000000000000" pitchFamily="2" charset="2"/>
              <a:buChar char="q"/>
              <a:tabLst/>
            </a:pPr>
            <a:r>
              <a:rPr lang="gu-IN" sz="2400" b="1"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rPr>
              <a:t> સંચાલક મંડળના હોદ્દેદારો </a:t>
            </a:r>
            <a:endParaRPr kumimoji="0" lang="en-US" sz="1600" b="1" i="0" u="none" strike="noStrike" normalizeH="0" baseline="0"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endParaRPr>
          </a:p>
        </p:txBody>
      </p:sp>
      <p:pic>
        <p:nvPicPr>
          <p:cNvPr id="27" name="Picture 26" descr="scan0002.tif"/>
          <p:cNvPicPr/>
          <p:nvPr/>
        </p:nvPicPr>
        <p:blipFill>
          <a:blip r:embed="rId6" cstate="print"/>
          <a:stretch>
            <a:fillRect/>
          </a:stretch>
        </p:blipFill>
        <p:spPr>
          <a:xfrm>
            <a:off x="3975652" y="1126433"/>
            <a:ext cx="1683027" cy="1820580"/>
          </a:xfrm>
          <a:prstGeom prst="round2DiagRect">
            <a:avLst/>
          </a:prstGeom>
          <a:ln>
            <a:solidFill>
              <a:srgbClr val="002060"/>
            </a:solidFill>
          </a:ln>
        </p:spPr>
      </p:pic>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dirty="0" smtClean="0">
                <a:ln w="0"/>
                <a:solidFill>
                  <a:schemeClr val="tx1"/>
                </a:solidFill>
                <a:effectLst>
                  <a:outerShdw blurRad="38100" dist="19050" dir="2700000" algn="tl" rotWithShape="0">
                    <a:schemeClr val="dk1">
                      <a:alpha val="40000"/>
                    </a:schemeClr>
                  </a:outerShdw>
                </a:effectLst>
              </a:rPr>
              <a:t>મુ.પો. કેળકુઇ</a:t>
            </a:r>
          </a:p>
          <a:p>
            <a:pPr algn="ctr"/>
            <a:r>
              <a:rPr lang="gu-IN" sz="1200" dirty="0" smtClean="0">
                <a:ln w="0"/>
                <a:solidFill>
                  <a:schemeClr val="tx1"/>
                </a:solidFill>
                <a:effectLst>
                  <a:outerShdw blurRad="38100" dist="19050" dir="2700000" algn="tl" rotWithShape="0">
                    <a:schemeClr val="dk1">
                      <a:alpha val="40000"/>
                    </a:schemeClr>
                  </a:outerShdw>
                </a:effectLst>
              </a:rPr>
              <a:t>તા.વ્યારા , જી. તાપી</a:t>
            </a:r>
          </a:p>
          <a:p>
            <a:pPr algn="ctr"/>
            <a:r>
              <a:rPr lang="gu-IN" sz="1200" dirty="0">
                <a:ln w="0"/>
                <a:solidFill>
                  <a:schemeClr val="tx1"/>
                </a:solidFill>
                <a:effectLst>
                  <a:outerShdw blurRad="38100" dist="19050" dir="2700000" algn="tl" rotWithShape="0">
                    <a:schemeClr val="dk1">
                      <a:alpha val="40000"/>
                    </a:schemeClr>
                  </a:outerShdw>
                </a:effectLst>
              </a:rPr>
              <a:t>પીન </a:t>
            </a:r>
            <a:r>
              <a:rPr lang="gu-IN" sz="1200"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3122676"/>
            <a:ext cx="3094682" cy="61264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6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રતિલાલ જમુભાઈ ચૌધરી </a:t>
            </a:r>
            <a:endParaRPr lang="en-US" sz="1600" b="1" dirty="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endParaRPr>
          </a:p>
        </p:txBody>
      </p:sp>
    </p:spTree>
  </p:cSld>
  <p:clrMapOvr>
    <a:masterClrMapping/>
  </p:clrMapOvr>
  <p:transition spd="med">
    <p:cover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3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4)">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in)">
                                      <p:cBhvr>
                                        <p:cTn id="22" dur="2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strVal val="#ppt_w*0.70"/>
                                          </p:val>
                                        </p:tav>
                                        <p:tav tm="100000">
                                          <p:val>
                                            <p:strVal val="#ppt_w"/>
                                          </p:val>
                                        </p:tav>
                                      </p:tavLst>
                                    </p:anim>
                                    <p:anim calcmode="lin" valueType="num">
                                      <p:cBhvr>
                                        <p:cTn id="28" dur="1000" fill="hold"/>
                                        <p:tgtEl>
                                          <p:spTgt spid="30"/>
                                        </p:tgtEl>
                                        <p:attrNameLst>
                                          <p:attrName>ppt_h</p:attrName>
                                        </p:attrNameLst>
                                      </p:cBhvr>
                                      <p:tavLst>
                                        <p:tav tm="0">
                                          <p:val>
                                            <p:strVal val="#ppt_h"/>
                                          </p:val>
                                        </p:tav>
                                        <p:tav tm="100000">
                                          <p:val>
                                            <p:strVal val="#ppt_h"/>
                                          </p:val>
                                        </p:tav>
                                      </p:tavLst>
                                    </p:anim>
                                    <p:animEffect transition="in" filter="fade">
                                      <p:cBhvr>
                                        <p:cTn id="29" dur="10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ircle(in)">
                                      <p:cBhvr>
                                        <p:cTn id="34" dur="2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7"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0" fill="hold"/>
                                        <p:tgtEl>
                                          <p:spTgt spid="28"/>
                                        </p:tgtEl>
                                        <p:attrNameLst>
                                          <p:attrName>ppt_x</p:attrName>
                                        </p:attrNameLst>
                                      </p:cBhvr>
                                      <p:tavLst>
                                        <p:tav tm="0">
                                          <p:val>
                                            <p:strVal val="#ppt_x"/>
                                          </p:val>
                                        </p:tav>
                                        <p:tav tm="100000">
                                          <p:val>
                                            <p:strVal val="#ppt_x"/>
                                          </p:val>
                                        </p:tav>
                                      </p:tavLst>
                                    </p:anim>
                                    <p:anim calcmode="lin" valueType="num">
                                      <p:cBhvr additive="base">
                                        <p:cTn id="40" dur="50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heel(4)">
                                      <p:cBhvr>
                                        <p:cTn id="4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8"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sz="1400" b="1" dirty="0" smtClean="0">
                <a:solidFill>
                  <a:srgbClr val="C000C0"/>
                </a:solidFill>
              </a:rPr>
              <a:t>ન્યુ એસ.એસ.સી પરીક્ષાના શાળાના પરિણામની ટકાવારી </a:t>
            </a:r>
            <a:endParaRPr lang="en-US" sz="1400" dirty="0">
              <a:solidFill>
                <a:srgbClr val="C000C0"/>
              </a:solidFill>
            </a:endParaRPr>
          </a:p>
        </p:txBody>
      </p:sp>
      <p:graphicFrame>
        <p:nvGraphicFramePr>
          <p:cNvPr id="7" name="Table 6"/>
          <p:cNvGraphicFramePr>
            <a:graphicFrameLocks noGrp="1"/>
          </p:cNvGraphicFramePr>
          <p:nvPr/>
        </p:nvGraphicFramePr>
        <p:xfrm>
          <a:off x="2159000" y="1588448"/>
          <a:ext cx="6096000" cy="4820920"/>
        </p:xfrm>
        <a:graphic>
          <a:graphicData uri="http://schemas.openxmlformats.org/drawingml/2006/table">
            <a:tbl>
              <a:tblPr firstRow="1" bandRow="1">
                <a:tableStyleId>{21E4AEA4-8DFA-4A89-87EB-49C32662AFE0}</a:tableStyleId>
              </a:tblPr>
              <a:tblGrid>
                <a:gridCol w="2032000"/>
                <a:gridCol w="2032000"/>
                <a:gridCol w="2032000"/>
              </a:tblGrid>
              <a:tr h="370840">
                <a:tc>
                  <a:txBody>
                    <a:bodyPr/>
                    <a:lstStyle/>
                    <a:p>
                      <a:pPr marL="0" marR="0" algn="ctr">
                        <a:lnSpc>
                          <a:spcPct val="115000"/>
                        </a:lnSpc>
                        <a:spcBef>
                          <a:spcPts val="0"/>
                        </a:spcBef>
                        <a:spcAft>
                          <a:spcPts val="0"/>
                        </a:spcAft>
                      </a:pPr>
                      <a:r>
                        <a:rPr lang="gu-IN" sz="1800" dirty="0"/>
                        <a:t>વર્ષ </a:t>
                      </a:r>
                      <a:endParaRPr lang="en-US" sz="1400"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t>ટકા </a:t>
                      </a:r>
                      <a:endParaRPr lang="en-US" sz="1400"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t>બોર્ડનું પરિણામ </a:t>
                      </a:r>
                      <a:endParaRPr lang="en-US" sz="1400" dirty="0">
                        <a:solidFill>
                          <a:srgbClr val="FFFF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dirty="0">
                          <a:solidFill>
                            <a:srgbClr val="FF0066"/>
                          </a:solidFill>
                        </a:rPr>
                        <a:t>1988-1989</a:t>
                      </a:r>
                      <a:endParaRPr lang="en-US" sz="1100"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FF0066"/>
                          </a:solidFill>
                        </a:rPr>
                        <a:t>63.00%</a:t>
                      </a:r>
                      <a:endParaRPr lang="en-US" sz="1100"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en-US" sz="1100"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B050"/>
                          </a:solidFill>
                        </a:rPr>
                        <a:t>1989-1990</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60.00%</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54.80%</a:t>
                      </a:r>
                      <a:endParaRPr lang="en-US" sz="1100" b="1" dirty="0">
                        <a:solidFill>
                          <a:srgbClr val="00B05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C000C0"/>
                          </a:solidFill>
                        </a:rPr>
                        <a:t>1990-1991</a:t>
                      </a:r>
                      <a:endParaRPr lang="en-US" sz="1100" b="1" dirty="0">
                        <a:solidFill>
                          <a:srgbClr val="C000C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C000C0"/>
                          </a:solidFill>
                        </a:rPr>
                        <a:t>86.71%</a:t>
                      </a:r>
                      <a:endParaRPr lang="en-US" sz="1100" b="1" dirty="0">
                        <a:solidFill>
                          <a:srgbClr val="C000C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C000C0"/>
                          </a:solidFill>
                        </a:rPr>
                        <a:t>51.09%</a:t>
                      </a:r>
                      <a:endParaRPr lang="en-US" sz="1100" b="1"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487E"/>
                          </a:solidFill>
                        </a:rPr>
                        <a:t>1991-1992</a:t>
                      </a:r>
                      <a:endParaRPr lang="en-US" sz="1100" b="1" dirty="0">
                        <a:solidFill>
                          <a:srgbClr val="00487E"/>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487E"/>
                          </a:solidFill>
                        </a:rPr>
                        <a:t>96.05%</a:t>
                      </a:r>
                      <a:endParaRPr lang="en-US" sz="1100" b="1" dirty="0">
                        <a:solidFill>
                          <a:srgbClr val="00487E"/>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487E"/>
                          </a:solidFill>
                        </a:rPr>
                        <a:t>60.59%</a:t>
                      </a:r>
                      <a:endParaRPr lang="en-US" sz="1100" b="1" dirty="0">
                        <a:solidFill>
                          <a:srgbClr val="00487E"/>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25400C"/>
                          </a:solidFill>
                        </a:rPr>
                        <a:t>1992-1993</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94.26%</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68.18%</a:t>
                      </a:r>
                      <a:endParaRPr lang="en-US" sz="1100" b="1" dirty="0">
                        <a:solidFill>
                          <a:srgbClr val="25400C"/>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9900CC"/>
                          </a:solidFill>
                        </a:rPr>
                        <a:t>1993-1994</a:t>
                      </a:r>
                      <a:endParaRPr lang="en-US" sz="1100" b="1"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9900CC"/>
                          </a:solidFill>
                        </a:rPr>
                        <a:t>83.87%</a:t>
                      </a:r>
                      <a:endParaRPr lang="en-US" sz="1100" b="1"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9900CC"/>
                          </a:solidFill>
                        </a:rPr>
                        <a:t>56.33%</a:t>
                      </a:r>
                      <a:endParaRPr lang="en-US" sz="1100" b="1" dirty="0">
                        <a:solidFill>
                          <a:srgbClr val="9900CC"/>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D25C14"/>
                          </a:solidFill>
                        </a:rPr>
                        <a:t>1994-1995</a:t>
                      </a:r>
                      <a:endParaRPr lang="en-US" sz="1100" b="1" dirty="0">
                        <a:solidFill>
                          <a:srgbClr val="D25C14"/>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D25C14"/>
                          </a:solidFill>
                        </a:rPr>
                        <a:t>65.00%</a:t>
                      </a:r>
                      <a:endParaRPr lang="en-US" sz="1100" b="1" dirty="0">
                        <a:solidFill>
                          <a:srgbClr val="D25C14"/>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D25C14"/>
                          </a:solidFill>
                        </a:rPr>
                        <a:t>42.81%</a:t>
                      </a:r>
                      <a:endParaRPr lang="en-US" sz="1100" b="1" dirty="0">
                        <a:solidFill>
                          <a:srgbClr val="D25C14"/>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B050"/>
                          </a:solidFill>
                        </a:rPr>
                        <a:t>1995-1996</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78.94%</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50.34%</a:t>
                      </a:r>
                      <a:endParaRPr lang="en-US" sz="1100" b="1" dirty="0">
                        <a:solidFill>
                          <a:srgbClr val="00B05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00FF"/>
                          </a:solidFill>
                        </a:rPr>
                        <a:t>1996-1997</a:t>
                      </a:r>
                      <a:endParaRPr lang="en-US" sz="1100" b="1" dirty="0">
                        <a:solidFill>
                          <a:srgbClr val="0000FF"/>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FF"/>
                          </a:solidFill>
                        </a:rPr>
                        <a:t>74.42%</a:t>
                      </a:r>
                      <a:endParaRPr lang="en-US" sz="1100" b="1" dirty="0">
                        <a:solidFill>
                          <a:srgbClr val="0000FF"/>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FF"/>
                          </a:solidFill>
                        </a:rPr>
                        <a:t>40.96%</a:t>
                      </a:r>
                      <a:endParaRPr lang="en-US" sz="1100" b="1" dirty="0">
                        <a:solidFill>
                          <a:srgbClr val="0000FF"/>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0066"/>
                          </a:solidFill>
                        </a:rPr>
                        <a:t>1997-1998</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47.45%</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40.17%</a:t>
                      </a:r>
                      <a:endParaRPr lang="en-US" sz="1100" b="1"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2060"/>
                          </a:solidFill>
                        </a:rPr>
                        <a:t>1998-1999</a:t>
                      </a:r>
                      <a:endParaRPr lang="en-US" sz="1100" b="1" dirty="0">
                        <a:solidFill>
                          <a:srgbClr val="00206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2060"/>
                          </a:solidFill>
                        </a:rPr>
                        <a:t>77.04%</a:t>
                      </a:r>
                      <a:endParaRPr lang="en-US" sz="1100" b="1" dirty="0">
                        <a:solidFill>
                          <a:srgbClr val="00206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2060"/>
                          </a:solidFill>
                        </a:rPr>
                        <a:t>45.16%</a:t>
                      </a:r>
                      <a:endParaRPr lang="en-US" sz="1100" b="1" dirty="0">
                        <a:solidFill>
                          <a:srgbClr val="00206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B050"/>
                          </a:solidFill>
                        </a:rPr>
                        <a:t>1999-2000</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72.36%</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55.80%</a:t>
                      </a:r>
                      <a:endParaRPr lang="en-US" sz="1100" b="1" dirty="0">
                        <a:solidFill>
                          <a:srgbClr val="00B050"/>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ppt_w</p:attrName>
                                        </p:attrNameLst>
                                      </p:cBhvr>
                                      <p:tavLst>
                                        <p:tav tm="0">
                                          <p:val>
                                            <p:strVal val="#ppt_w*0.70"/>
                                          </p:val>
                                        </p:tav>
                                        <p:tav tm="100000">
                                          <p:val>
                                            <p:strVal val="#ppt_w"/>
                                          </p:val>
                                        </p:tav>
                                      </p:tavLst>
                                    </p:anim>
                                    <p:anim calcmode="lin" valueType="num">
                                      <p:cBhvr>
                                        <p:cTn id="13" dur="2000" fill="hold"/>
                                        <p:tgtEl>
                                          <p:spTgt spid="7"/>
                                        </p:tgtEl>
                                        <p:attrNameLst>
                                          <p:attrName>ppt_h</p:attrName>
                                        </p:attrNameLst>
                                      </p:cBhvr>
                                      <p:tavLst>
                                        <p:tav tm="0">
                                          <p:val>
                                            <p:strVal val="#ppt_h"/>
                                          </p:val>
                                        </p:tav>
                                        <p:tav tm="100000">
                                          <p:val>
                                            <p:strVal val="#ppt_h"/>
                                          </p:val>
                                        </p:tav>
                                      </p:tavLst>
                                    </p:anim>
                                    <p:animEffect transition="in" filter="fade">
                                      <p:cBhvr>
                                        <p:cTn id="1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352800" y="63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sz="1400" b="1" dirty="0" smtClean="0">
                <a:solidFill>
                  <a:srgbClr val="C000C0"/>
                </a:solidFill>
              </a:rPr>
              <a:t>ન્યુ એસ.એસ.સી પરીક્ષાના શાળાના પરિણામની ટકાવારી </a:t>
            </a:r>
            <a:endParaRPr lang="en-US" sz="1400" dirty="0">
              <a:solidFill>
                <a:srgbClr val="C000C0"/>
              </a:solidFill>
            </a:endParaRPr>
          </a:p>
        </p:txBody>
      </p:sp>
      <p:graphicFrame>
        <p:nvGraphicFramePr>
          <p:cNvPr id="7" name="Table 6"/>
          <p:cNvGraphicFramePr>
            <a:graphicFrameLocks noGrp="1"/>
          </p:cNvGraphicFramePr>
          <p:nvPr/>
        </p:nvGraphicFramePr>
        <p:xfrm>
          <a:off x="2159000" y="1104900"/>
          <a:ext cx="6642099" cy="5562600"/>
        </p:xfrm>
        <a:graphic>
          <a:graphicData uri="http://schemas.openxmlformats.org/drawingml/2006/table">
            <a:tbl>
              <a:tblPr firstRow="1" bandRow="1">
                <a:tableStyleId>{073A0DAA-6AF3-43AB-8588-CEC1D06C72B9}</a:tableStyleId>
              </a:tblPr>
              <a:tblGrid>
                <a:gridCol w="2214033"/>
                <a:gridCol w="2214033"/>
                <a:gridCol w="2214033"/>
              </a:tblGrid>
              <a:tr h="370840">
                <a:tc>
                  <a:txBody>
                    <a:bodyPr/>
                    <a:lstStyle/>
                    <a:p>
                      <a:pPr marL="0" marR="0" algn="ctr">
                        <a:lnSpc>
                          <a:spcPct val="115000"/>
                        </a:lnSpc>
                        <a:spcBef>
                          <a:spcPts val="0"/>
                        </a:spcBef>
                        <a:spcAft>
                          <a:spcPts val="0"/>
                        </a:spcAft>
                      </a:pPr>
                      <a:r>
                        <a:rPr lang="gu-IN" sz="1800" dirty="0"/>
                        <a:t>વર્ષ </a:t>
                      </a:r>
                      <a:endParaRPr lang="en-US" sz="1400"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t>ટકા </a:t>
                      </a:r>
                      <a:endParaRPr lang="en-US" sz="1400"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t>બોર્ડનું પરિણામ </a:t>
                      </a:r>
                      <a:endParaRPr lang="en-US" sz="1400" dirty="0">
                        <a:solidFill>
                          <a:srgbClr val="FFFF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C00000"/>
                          </a:solidFill>
                        </a:rPr>
                        <a:t>2000-2001</a:t>
                      </a:r>
                      <a:endParaRPr lang="en-US" sz="11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C00000"/>
                          </a:solidFill>
                        </a:rPr>
                        <a:t>92.86%</a:t>
                      </a:r>
                      <a:endParaRPr lang="en-US" sz="11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C00000"/>
                          </a:solidFill>
                        </a:rPr>
                        <a:t>58.70%</a:t>
                      </a:r>
                      <a:endParaRPr lang="en-US" sz="1100" b="1" dirty="0">
                        <a:solidFill>
                          <a:srgbClr val="C000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C000"/>
                          </a:solidFill>
                        </a:rPr>
                        <a:t>2001-2002</a:t>
                      </a:r>
                      <a:endParaRPr lang="en-US" sz="1100" b="1" dirty="0">
                        <a:solidFill>
                          <a:srgbClr val="FFC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C000"/>
                          </a:solidFill>
                        </a:rPr>
                        <a:t>63.63%</a:t>
                      </a:r>
                      <a:endParaRPr lang="en-US" sz="1100" b="1" dirty="0">
                        <a:solidFill>
                          <a:srgbClr val="FFC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C000"/>
                          </a:solidFill>
                        </a:rPr>
                        <a:t>68.91%</a:t>
                      </a:r>
                      <a:endParaRPr lang="en-US" sz="1100" b="1" dirty="0">
                        <a:solidFill>
                          <a:srgbClr val="FFC0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B050"/>
                          </a:solidFill>
                        </a:rPr>
                        <a:t>2002-2003</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59.38%</a:t>
                      </a:r>
                      <a:endParaRPr lang="en-US" sz="1100" b="1" dirty="0">
                        <a:solidFill>
                          <a:srgbClr val="00B05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B050"/>
                          </a:solidFill>
                        </a:rPr>
                        <a:t>56.92%</a:t>
                      </a:r>
                      <a:endParaRPr lang="en-US" sz="1100" b="1" dirty="0">
                        <a:solidFill>
                          <a:srgbClr val="00B05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0066"/>
                          </a:solidFill>
                        </a:rPr>
                        <a:t>2003-2004</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76.78%</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49.59%</a:t>
                      </a:r>
                      <a:endParaRPr lang="en-US" sz="1100" b="1"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00FF"/>
                          </a:solidFill>
                        </a:rPr>
                        <a:t>2004-2005</a:t>
                      </a:r>
                      <a:endParaRPr lang="en-US" sz="1100" b="1" dirty="0">
                        <a:solidFill>
                          <a:srgbClr val="0000FF"/>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FF"/>
                          </a:solidFill>
                        </a:rPr>
                        <a:t>69.73%</a:t>
                      </a:r>
                      <a:endParaRPr lang="en-US" sz="1100" b="1" dirty="0">
                        <a:solidFill>
                          <a:srgbClr val="0000FF"/>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FF"/>
                          </a:solidFill>
                        </a:rPr>
                        <a:t>62.69%</a:t>
                      </a:r>
                      <a:endParaRPr lang="en-US" sz="1100" b="1" dirty="0">
                        <a:solidFill>
                          <a:srgbClr val="0000FF"/>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487E"/>
                          </a:solidFill>
                        </a:rPr>
                        <a:t>2005-2006</a:t>
                      </a:r>
                      <a:endParaRPr lang="en-US" sz="1100" b="1" dirty="0">
                        <a:solidFill>
                          <a:srgbClr val="00487E"/>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487E"/>
                          </a:solidFill>
                        </a:rPr>
                        <a:t>92.10%</a:t>
                      </a:r>
                      <a:endParaRPr lang="en-US" sz="1100" b="1" dirty="0">
                        <a:solidFill>
                          <a:srgbClr val="00487E"/>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487E"/>
                          </a:solidFill>
                        </a:rPr>
                        <a:t>60.89%</a:t>
                      </a:r>
                      <a:endParaRPr lang="en-US" sz="1100" b="1" dirty="0">
                        <a:solidFill>
                          <a:srgbClr val="00487E"/>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D25C14"/>
                          </a:solidFill>
                        </a:rPr>
                        <a:t>2006-2007</a:t>
                      </a:r>
                      <a:endParaRPr lang="en-US" sz="1100" b="1" dirty="0">
                        <a:solidFill>
                          <a:srgbClr val="D25C14"/>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a:solidFill>
                            <a:srgbClr val="D25C14"/>
                          </a:solidFill>
                        </a:rPr>
                        <a:t>87.05%</a:t>
                      </a:r>
                      <a:endParaRPr lang="en-US" sz="1100" b="1">
                        <a:solidFill>
                          <a:srgbClr val="D25C14"/>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D25C14"/>
                          </a:solidFill>
                        </a:rPr>
                        <a:t>62.71%</a:t>
                      </a:r>
                      <a:endParaRPr lang="en-US" sz="1100" b="1" dirty="0">
                        <a:solidFill>
                          <a:srgbClr val="D25C14"/>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0000"/>
                          </a:solidFill>
                        </a:rPr>
                        <a:t>2007-2008</a:t>
                      </a:r>
                      <a:endParaRPr lang="en-US" sz="1100" b="1" dirty="0">
                        <a:solidFill>
                          <a:srgbClr val="FF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00"/>
                          </a:solidFill>
                        </a:rPr>
                        <a:t>92.75%</a:t>
                      </a:r>
                      <a:endParaRPr lang="en-US" sz="1100" b="1" dirty="0">
                        <a:solidFill>
                          <a:srgbClr val="FF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00"/>
                          </a:solidFill>
                        </a:rPr>
                        <a:t>70.62%</a:t>
                      </a:r>
                      <a:endParaRPr lang="en-US" sz="1100" b="1" dirty="0">
                        <a:solidFill>
                          <a:srgbClr val="FF00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25400C"/>
                          </a:solidFill>
                        </a:rPr>
                        <a:t>2008-2009</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84.05%</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63.58%</a:t>
                      </a:r>
                      <a:endParaRPr lang="en-US" sz="1100" b="1" dirty="0">
                        <a:solidFill>
                          <a:srgbClr val="25400C"/>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000066"/>
                          </a:solidFill>
                        </a:rPr>
                        <a:t>2000-2010</a:t>
                      </a:r>
                      <a:endParaRPr lang="en-US" sz="11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66"/>
                          </a:solidFill>
                        </a:rPr>
                        <a:t>81.33%</a:t>
                      </a:r>
                      <a:endParaRPr lang="en-US" sz="11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000066"/>
                          </a:solidFill>
                        </a:rPr>
                        <a:t>56.43%</a:t>
                      </a:r>
                      <a:endParaRPr lang="en-US" sz="1100" b="1" dirty="0">
                        <a:solidFill>
                          <a:srgbClr val="00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FF00"/>
                          </a:solidFill>
                        </a:rPr>
                        <a:t>2010-2011</a:t>
                      </a:r>
                      <a:endParaRPr lang="en-US" sz="1100" b="1"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FF00"/>
                          </a:solidFill>
                        </a:rPr>
                        <a:t>86.66%</a:t>
                      </a:r>
                      <a:endParaRPr lang="en-US" sz="1100" b="1" dirty="0">
                        <a:solidFill>
                          <a:srgbClr val="FFFF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FF00"/>
                          </a:solidFill>
                        </a:rPr>
                        <a:t>60.81%</a:t>
                      </a:r>
                      <a:endParaRPr lang="en-US" sz="1100" b="1" dirty="0">
                        <a:solidFill>
                          <a:srgbClr val="FFFF0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9900CC"/>
                          </a:solidFill>
                        </a:rPr>
                        <a:t>2011-2012</a:t>
                      </a:r>
                      <a:endParaRPr lang="en-US" sz="1100" b="1"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9900CC"/>
                          </a:solidFill>
                        </a:rPr>
                        <a:t>85.57%</a:t>
                      </a:r>
                      <a:endParaRPr lang="en-US" sz="1100" b="1"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9900CC"/>
                          </a:solidFill>
                        </a:rPr>
                        <a:t>71.06%</a:t>
                      </a:r>
                      <a:endParaRPr lang="en-US" sz="1100" b="1" dirty="0">
                        <a:solidFill>
                          <a:srgbClr val="9900CC"/>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FF0066"/>
                          </a:solidFill>
                        </a:rPr>
                        <a:t>2012-2013</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69.69%</a:t>
                      </a:r>
                      <a:endParaRPr lang="en-US" sz="11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FF0066"/>
                          </a:solidFill>
                        </a:rPr>
                        <a:t>65.005</a:t>
                      </a:r>
                      <a:endParaRPr lang="en-US" sz="1100" b="1" dirty="0">
                        <a:solidFill>
                          <a:srgbClr val="FF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25400C"/>
                          </a:solidFill>
                        </a:rPr>
                        <a:t>2013-2014</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83.95%</a:t>
                      </a:r>
                      <a:endParaRPr lang="en-US" sz="1100" b="1" dirty="0">
                        <a:solidFill>
                          <a:srgbClr val="25400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b="1" dirty="0">
                          <a:solidFill>
                            <a:srgbClr val="25400C"/>
                          </a:solidFill>
                        </a:rPr>
                        <a:t>63.85%</a:t>
                      </a:r>
                      <a:endParaRPr lang="en-US" sz="1100" b="1" dirty="0">
                        <a:solidFill>
                          <a:srgbClr val="25400C"/>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0" fill="hold"/>
                                        <p:tgtEl>
                                          <p:spTgt spid="7"/>
                                        </p:tgtEl>
                                        <p:attrNameLst>
                                          <p:attrName>ppt_w</p:attrName>
                                        </p:attrNameLst>
                                      </p:cBhvr>
                                      <p:tavLst>
                                        <p:tav tm="0">
                                          <p:val>
                                            <p:strVal val="#ppt_w*0.70"/>
                                          </p:val>
                                        </p:tav>
                                        <p:tav tm="100000">
                                          <p:val>
                                            <p:strVal val="#ppt_w"/>
                                          </p:val>
                                        </p:tav>
                                      </p:tavLst>
                                    </p:anim>
                                    <p:anim calcmode="lin" valueType="num">
                                      <p:cBhvr>
                                        <p:cTn id="14" dur="3000" fill="hold"/>
                                        <p:tgtEl>
                                          <p:spTgt spid="7"/>
                                        </p:tgtEl>
                                        <p:attrNameLst>
                                          <p:attrName>ppt_h</p:attrName>
                                        </p:attrNameLst>
                                      </p:cBhvr>
                                      <p:tavLst>
                                        <p:tav tm="0">
                                          <p:val>
                                            <p:strVal val="#ppt_h"/>
                                          </p:val>
                                        </p:tav>
                                        <p:tav tm="100000">
                                          <p:val>
                                            <p:strVal val="#ppt_h"/>
                                          </p:val>
                                        </p:tav>
                                      </p:tavLst>
                                    </p:anim>
                                    <p:animEffect transition="in" filter="fade">
                                      <p:cBhvr>
                                        <p:cTn id="15"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grpSp>
        <p:nvGrpSpPr>
          <p:cNvPr id="7" name="Group 6"/>
          <p:cNvGrpSpPr/>
          <p:nvPr/>
        </p:nvGrpSpPr>
        <p:grpSpPr>
          <a:xfrm>
            <a:off x="3200400" y="190500"/>
            <a:ext cx="3416300" cy="1282700"/>
            <a:chOff x="3200400" y="190500"/>
            <a:chExt cx="3416300" cy="1282700"/>
          </a:xfrm>
        </p:grpSpPr>
        <p:sp>
          <p:nvSpPr>
            <p:cNvPr id="8" name="Cloud Callout 7"/>
            <p:cNvSpPr/>
            <p:nvPr/>
          </p:nvSpPr>
          <p:spPr>
            <a:xfrm>
              <a:off x="3200400" y="190500"/>
              <a:ext cx="3416300" cy="1282700"/>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a:t>
              </a:r>
              <a:endParaRPr lang="en-US" dirty="0">
                <a:solidFill>
                  <a:srgbClr val="9900CC"/>
                </a:solidFill>
              </a:endParaRPr>
            </a:p>
          </p:txBody>
        </p:sp>
        <p:sp>
          <p:nvSpPr>
            <p:cNvPr id="48129" name="Rectangle 1"/>
            <p:cNvSpPr>
              <a:spLocks noChangeArrowheads="1"/>
            </p:cNvSpPr>
            <p:nvPr/>
          </p:nvSpPr>
          <p:spPr bwMode="auto">
            <a:xfrm>
              <a:off x="3771900" y="584200"/>
              <a:ext cx="2801986"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9900CC"/>
                  </a:solidFill>
                  <a:effectLst/>
                  <a:latin typeface="Cambria" pitchFamily="18" charset="0"/>
                  <a:ea typeface="Times New Roman" pitchFamily="18" charset="0"/>
                  <a:cs typeface="Times New Roman" pitchFamily="18" charset="0"/>
                </a:rPr>
                <a:t>New SSC </a:t>
              </a:r>
              <a:r>
                <a:rPr kumimoji="0" lang="gu-IN" sz="1600" b="1" i="0" u="none" strike="noStrike" cap="none" normalizeH="0" baseline="0" dirty="0" smtClean="0">
                  <a:ln>
                    <a:noFill/>
                  </a:ln>
                  <a:solidFill>
                    <a:srgbClr val="9900CC"/>
                  </a:solidFill>
                  <a:effectLst/>
                  <a:latin typeface="Shruti" pitchFamily="34" charset="0"/>
                  <a:ea typeface="Times New Roman" pitchFamily="18" charset="0"/>
                  <a:cs typeface="Shruti" pitchFamily="34" charset="0"/>
                </a:rPr>
                <a:t>નું છેલ્લા પાંચ વર્ષનું </a:t>
              </a:r>
            </a:p>
            <a:p>
              <a:pPr marL="0" marR="0" lvl="0" indent="0" algn="ctr" defTabSz="914400" rtl="0" eaLnBrk="1" fontAlgn="base" latinLnBrk="0" hangingPunct="1">
                <a:lnSpc>
                  <a:spcPct val="100000"/>
                </a:lnSpc>
                <a:spcBef>
                  <a:spcPct val="0"/>
                </a:spcBef>
                <a:spcAft>
                  <a:spcPct val="0"/>
                </a:spcAft>
                <a:buClrTx/>
                <a:buSzTx/>
                <a:buFontTx/>
                <a:buNone/>
                <a:tabLst/>
              </a:pPr>
              <a:r>
                <a:rPr kumimoji="0" lang="gu-IN" sz="1600" b="1" i="0" u="none" strike="noStrike" cap="none" normalizeH="0" baseline="0" dirty="0" smtClean="0">
                  <a:ln>
                    <a:noFill/>
                  </a:ln>
                  <a:solidFill>
                    <a:srgbClr val="9900CC"/>
                  </a:solidFill>
                  <a:effectLst/>
                  <a:latin typeface="Shruti" pitchFamily="34" charset="0"/>
                  <a:ea typeface="Times New Roman" pitchFamily="18" charset="0"/>
                  <a:cs typeface="Shruti" pitchFamily="34" charset="0"/>
                </a:rPr>
                <a:t>શાળાનું પરિણામ</a:t>
              </a:r>
              <a:endParaRPr kumimoji="0" lang="gu-IN" sz="1200" b="1" i="0" u="none" strike="noStrike" cap="none" normalizeH="0" baseline="0" dirty="0" smtClean="0">
                <a:ln>
                  <a:noFill/>
                </a:ln>
                <a:solidFill>
                  <a:srgbClr val="9900CC"/>
                </a:solidFill>
                <a:effectLst/>
                <a:latin typeface="Arial" pitchFamily="34" charset="0"/>
                <a:cs typeface="Arial" pitchFamily="34" charset="0"/>
              </a:endParaRPr>
            </a:p>
          </p:txBody>
        </p:sp>
      </p:grpSp>
      <p:graphicFrame>
        <p:nvGraphicFramePr>
          <p:cNvPr id="9" name="Table 8"/>
          <p:cNvGraphicFramePr>
            <a:graphicFrameLocks noGrp="1"/>
          </p:cNvGraphicFramePr>
          <p:nvPr/>
        </p:nvGraphicFramePr>
        <p:xfrm>
          <a:off x="1524000" y="1981200"/>
          <a:ext cx="6946902" cy="3771903"/>
        </p:xfrm>
        <a:graphic>
          <a:graphicData uri="http://schemas.openxmlformats.org/drawingml/2006/table">
            <a:tbl>
              <a:tblPr firstRow="1" bandRow="1">
                <a:tableStyleId>{5C22544A-7EE6-4342-B048-85BDC9FD1C3A}</a:tableStyleId>
              </a:tblPr>
              <a:tblGrid>
                <a:gridCol w="1157817"/>
                <a:gridCol w="1157817"/>
                <a:gridCol w="1157817"/>
                <a:gridCol w="1157817"/>
                <a:gridCol w="1157817"/>
                <a:gridCol w="1157817"/>
              </a:tblGrid>
              <a:tr h="681567">
                <a:tc>
                  <a:txBody>
                    <a:bodyPr/>
                    <a:lstStyle/>
                    <a:p>
                      <a:pPr marL="0" marR="0" algn="ctr">
                        <a:lnSpc>
                          <a:spcPct val="115000"/>
                        </a:lnSpc>
                        <a:spcBef>
                          <a:spcPts val="0"/>
                        </a:spcBef>
                        <a:spcAft>
                          <a:spcPts val="0"/>
                        </a:spcAft>
                        <a:tabLst>
                          <a:tab pos="1676400" algn="l"/>
                        </a:tabLst>
                      </a:pPr>
                      <a:r>
                        <a:rPr lang="gu-IN" sz="1400" dirty="0">
                          <a:solidFill>
                            <a:srgbClr val="FF0066"/>
                          </a:solidFill>
                          <a:latin typeface="Cambria"/>
                          <a:ea typeface="Times New Roman"/>
                          <a:cs typeface="Shruti"/>
                        </a:rPr>
                        <a:t>માસ</a:t>
                      </a:r>
                      <a:r>
                        <a:rPr lang="en-US" sz="1400" dirty="0">
                          <a:solidFill>
                            <a:srgbClr val="FF0066"/>
                          </a:solidFill>
                          <a:latin typeface="Times New Roman"/>
                          <a:ea typeface="Times New Roman"/>
                          <a:cs typeface="Times New Roman"/>
                        </a:rPr>
                        <a:t>/</a:t>
                      </a:r>
                      <a:r>
                        <a:rPr lang="gu-IN" sz="1400" dirty="0">
                          <a:solidFill>
                            <a:srgbClr val="FF0066"/>
                          </a:solidFill>
                          <a:latin typeface="Cambria"/>
                          <a:ea typeface="Times New Roman"/>
                          <a:cs typeface="Shruti"/>
                        </a:rPr>
                        <a:t>વર્ષ</a:t>
                      </a:r>
                      <a:endParaRPr lang="en-US" sz="1200" dirty="0">
                        <a:solidFill>
                          <a:srgbClr val="FF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gu-IN" sz="1400" dirty="0" smtClean="0">
                          <a:solidFill>
                            <a:srgbClr val="FF0066"/>
                          </a:solidFill>
                          <a:latin typeface="Cambria"/>
                          <a:ea typeface="Times New Roman"/>
                          <a:cs typeface="Shruti"/>
                        </a:rPr>
                        <a:t>પરીક્ષામાં </a:t>
                      </a:r>
                      <a:r>
                        <a:rPr lang="gu-IN" sz="1400" dirty="0">
                          <a:solidFill>
                            <a:srgbClr val="FF0066"/>
                          </a:solidFill>
                          <a:latin typeface="Cambria"/>
                          <a:ea typeface="Times New Roman"/>
                          <a:cs typeface="Shruti"/>
                        </a:rPr>
                        <a:t>બેઠા</a:t>
                      </a:r>
                      <a:endParaRPr lang="en-US" sz="1200" dirty="0">
                        <a:solidFill>
                          <a:srgbClr val="FF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gu-IN" sz="1400" dirty="0">
                          <a:solidFill>
                            <a:srgbClr val="FF0066"/>
                          </a:solidFill>
                          <a:latin typeface="Cambria"/>
                          <a:ea typeface="Times New Roman"/>
                          <a:cs typeface="Shruti"/>
                        </a:rPr>
                        <a:t>પાસ</a:t>
                      </a:r>
                      <a:endParaRPr lang="en-US" sz="1200" dirty="0">
                        <a:solidFill>
                          <a:srgbClr val="FF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gu-IN" sz="1400" dirty="0">
                          <a:solidFill>
                            <a:srgbClr val="FF0066"/>
                          </a:solidFill>
                          <a:latin typeface="Cambria"/>
                          <a:ea typeface="Times New Roman"/>
                          <a:cs typeface="Shruti"/>
                        </a:rPr>
                        <a:t>નાપાસ બોર્ડનું પરિણામ</a:t>
                      </a:r>
                      <a:endParaRPr lang="en-US" sz="1200" dirty="0">
                        <a:solidFill>
                          <a:srgbClr val="FF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gu-IN" sz="1400" dirty="0">
                          <a:solidFill>
                            <a:srgbClr val="FF0066"/>
                          </a:solidFill>
                          <a:latin typeface="Cambria"/>
                          <a:ea typeface="Times New Roman"/>
                          <a:cs typeface="Shruti"/>
                        </a:rPr>
                        <a:t>બોર્ડનું પરિણામ</a:t>
                      </a:r>
                      <a:endParaRPr lang="en-US" sz="1200" dirty="0">
                        <a:solidFill>
                          <a:srgbClr val="FF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gu-IN" sz="1400" dirty="0">
                          <a:solidFill>
                            <a:srgbClr val="FF0066"/>
                          </a:solidFill>
                          <a:latin typeface="Cambria"/>
                          <a:ea typeface="Times New Roman"/>
                          <a:cs typeface="Shruti"/>
                        </a:rPr>
                        <a:t>શાળાનું પરિણામ</a:t>
                      </a:r>
                      <a:endParaRPr lang="en-US" sz="1200" dirty="0">
                        <a:solidFill>
                          <a:srgbClr val="FF0066"/>
                        </a:solidFill>
                        <a:latin typeface="Cambria"/>
                        <a:ea typeface="Times New Roman"/>
                        <a:cs typeface="Times New Roman"/>
                      </a:endParaRPr>
                    </a:p>
                  </a:txBody>
                  <a:tcPr marL="68580" marR="68580" marT="0" marB="0" anchor="ctr"/>
                </a:tc>
              </a:tr>
              <a:tr h="515056">
                <a:tc>
                  <a:txBody>
                    <a:bodyPr/>
                    <a:lstStyle/>
                    <a:p>
                      <a:pPr marL="0" marR="0">
                        <a:lnSpc>
                          <a:spcPct val="115000"/>
                        </a:lnSpc>
                        <a:spcBef>
                          <a:spcPts val="0"/>
                        </a:spcBef>
                        <a:spcAft>
                          <a:spcPts val="0"/>
                        </a:spcAft>
                        <a:tabLst>
                          <a:tab pos="1676400" algn="l"/>
                        </a:tabLst>
                      </a:pPr>
                      <a:r>
                        <a:rPr lang="gu-IN" sz="1400" b="1" dirty="0">
                          <a:solidFill>
                            <a:srgbClr val="25400C"/>
                          </a:solidFill>
                          <a:latin typeface="Cambria"/>
                          <a:ea typeface="Times New Roman"/>
                          <a:cs typeface="Shruti"/>
                        </a:rPr>
                        <a:t>માર્ચ</a:t>
                      </a:r>
                      <a:r>
                        <a:rPr lang="en-US" sz="1400" b="1" dirty="0">
                          <a:solidFill>
                            <a:srgbClr val="25400C"/>
                          </a:solidFill>
                          <a:latin typeface="Times New Roman"/>
                          <a:ea typeface="Times New Roman"/>
                          <a:cs typeface="Times New Roman"/>
                        </a:rPr>
                        <a:t>-</a:t>
                      </a:r>
                      <a:r>
                        <a:rPr lang="gu-IN" sz="1400" b="1" dirty="0">
                          <a:solidFill>
                            <a:srgbClr val="25400C"/>
                          </a:solidFill>
                          <a:latin typeface="Cambria"/>
                          <a:ea typeface="Times New Roman"/>
                          <a:cs typeface="Shruti"/>
                        </a:rPr>
                        <a:t>૨૦૦૯</a:t>
                      </a:r>
                      <a:endParaRPr lang="en-US" sz="1200" b="1" dirty="0">
                        <a:solidFill>
                          <a:srgbClr val="25400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25400C"/>
                          </a:solidFill>
                          <a:latin typeface="Cambria"/>
                          <a:ea typeface="Times New Roman"/>
                          <a:cs typeface="Times New Roman"/>
                        </a:rPr>
                        <a:t>69</a:t>
                      </a:r>
                      <a:endParaRPr lang="en-US" sz="1050" b="1" dirty="0">
                        <a:solidFill>
                          <a:srgbClr val="25400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25400C"/>
                          </a:solidFill>
                          <a:latin typeface="Cambria"/>
                          <a:ea typeface="Times New Roman"/>
                          <a:cs typeface="Times New Roman"/>
                        </a:rPr>
                        <a:t>58</a:t>
                      </a:r>
                      <a:endParaRPr lang="en-US" sz="1050" b="1" dirty="0">
                        <a:solidFill>
                          <a:srgbClr val="25400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25400C"/>
                          </a:solidFill>
                          <a:latin typeface="Cambria"/>
                          <a:ea typeface="Times New Roman"/>
                          <a:cs typeface="Times New Roman"/>
                        </a:rPr>
                        <a:t>11</a:t>
                      </a:r>
                      <a:endParaRPr lang="en-US" sz="1050" b="1" dirty="0">
                        <a:solidFill>
                          <a:srgbClr val="25400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25400C"/>
                          </a:solidFill>
                          <a:latin typeface="Cambria"/>
                          <a:ea typeface="Times New Roman"/>
                          <a:cs typeface="Times New Roman"/>
                        </a:rPr>
                        <a:t>56.42%</a:t>
                      </a:r>
                      <a:endParaRPr lang="en-US" sz="1050" b="1" dirty="0">
                        <a:solidFill>
                          <a:srgbClr val="25400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25400C"/>
                          </a:solidFill>
                          <a:latin typeface="Cambria"/>
                          <a:ea typeface="Times New Roman"/>
                          <a:cs typeface="Times New Roman"/>
                        </a:rPr>
                        <a:t>84.05%</a:t>
                      </a:r>
                      <a:endParaRPr lang="en-US" sz="1050" b="1" dirty="0">
                        <a:solidFill>
                          <a:srgbClr val="25400C"/>
                        </a:solidFill>
                        <a:latin typeface="Cambria"/>
                        <a:ea typeface="Times New Roman"/>
                        <a:cs typeface="Times New Roman"/>
                      </a:endParaRPr>
                    </a:p>
                  </a:txBody>
                  <a:tcPr marL="68580" marR="68580" marT="0" marB="0" anchor="ctr"/>
                </a:tc>
              </a:tr>
              <a:tr h="515056">
                <a:tc>
                  <a:txBody>
                    <a:bodyPr/>
                    <a:lstStyle/>
                    <a:p>
                      <a:pPr marL="0" marR="0">
                        <a:lnSpc>
                          <a:spcPct val="115000"/>
                        </a:lnSpc>
                        <a:spcBef>
                          <a:spcPts val="0"/>
                        </a:spcBef>
                        <a:spcAft>
                          <a:spcPts val="0"/>
                        </a:spcAft>
                        <a:tabLst>
                          <a:tab pos="1676400" algn="l"/>
                        </a:tabLst>
                      </a:pPr>
                      <a:r>
                        <a:rPr lang="gu-IN" sz="1400" b="1" dirty="0">
                          <a:solidFill>
                            <a:srgbClr val="000066"/>
                          </a:solidFill>
                          <a:latin typeface="Cambria"/>
                          <a:ea typeface="Times New Roman"/>
                          <a:cs typeface="Shruti"/>
                        </a:rPr>
                        <a:t>માર્ચ</a:t>
                      </a:r>
                      <a:r>
                        <a:rPr lang="en-US" sz="1400" b="1" dirty="0">
                          <a:solidFill>
                            <a:srgbClr val="000066"/>
                          </a:solidFill>
                          <a:latin typeface="Times New Roman"/>
                          <a:ea typeface="Times New Roman"/>
                          <a:cs typeface="Times New Roman"/>
                        </a:rPr>
                        <a:t>-</a:t>
                      </a:r>
                      <a:r>
                        <a:rPr lang="gu-IN" sz="1400" b="1" dirty="0">
                          <a:solidFill>
                            <a:srgbClr val="000066"/>
                          </a:solidFill>
                          <a:latin typeface="Cambria"/>
                          <a:ea typeface="Times New Roman"/>
                          <a:cs typeface="Shruti"/>
                        </a:rPr>
                        <a:t>૨૦૧૦</a:t>
                      </a:r>
                      <a:endParaRPr lang="en-US" sz="1200" b="1" dirty="0">
                        <a:solidFill>
                          <a:srgbClr val="00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66"/>
                          </a:solidFill>
                          <a:latin typeface="Cambria"/>
                          <a:ea typeface="Times New Roman"/>
                          <a:cs typeface="Times New Roman"/>
                        </a:rPr>
                        <a:t>75</a:t>
                      </a:r>
                      <a:endParaRPr lang="en-US" sz="1050" b="1" dirty="0">
                        <a:solidFill>
                          <a:srgbClr val="00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66"/>
                          </a:solidFill>
                          <a:latin typeface="Cambria"/>
                          <a:ea typeface="Times New Roman"/>
                          <a:cs typeface="Times New Roman"/>
                        </a:rPr>
                        <a:t>61</a:t>
                      </a:r>
                      <a:endParaRPr lang="en-US" sz="1050" b="1" dirty="0">
                        <a:solidFill>
                          <a:srgbClr val="00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66"/>
                          </a:solidFill>
                          <a:latin typeface="Cambria"/>
                          <a:ea typeface="Times New Roman"/>
                          <a:cs typeface="Times New Roman"/>
                        </a:rPr>
                        <a:t>14</a:t>
                      </a:r>
                      <a:endParaRPr lang="en-US" sz="1050" b="1" dirty="0">
                        <a:solidFill>
                          <a:srgbClr val="00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66"/>
                          </a:solidFill>
                          <a:latin typeface="Cambria"/>
                          <a:ea typeface="Times New Roman"/>
                          <a:cs typeface="Times New Roman"/>
                        </a:rPr>
                        <a:t>60.81%</a:t>
                      </a:r>
                      <a:endParaRPr lang="en-US" sz="1050" b="1" dirty="0">
                        <a:solidFill>
                          <a:srgbClr val="000066"/>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66"/>
                          </a:solidFill>
                          <a:latin typeface="Cambria"/>
                          <a:ea typeface="Times New Roman"/>
                          <a:cs typeface="Times New Roman"/>
                        </a:rPr>
                        <a:t>81.33%</a:t>
                      </a:r>
                      <a:endParaRPr lang="en-US" sz="1050" b="1" dirty="0">
                        <a:solidFill>
                          <a:srgbClr val="000066"/>
                        </a:solidFill>
                        <a:latin typeface="Cambria"/>
                        <a:ea typeface="Times New Roman"/>
                        <a:cs typeface="Times New Roman"/>
                      </a:endParaRPr>
                    </a:p>
                  </a:txBody>
                  <a:tcPr marL="68580" marR="68580" marT="0" marB="0" anchor="ctr"/>
                </a:tc>
              </a:tr>
              <a:tr h="515056">
                <a:tc>
                  <a:txBody>
                    <a:bodyPr/>
                    <a:lstStyle/>
                    <a:p>
                      <a:pPr marL="0" marR="0">
                        <a:lnSpc>
                          <a:spcPct val="115000"/>
                        </a:lnSpc>
                        <a:spcBef>
                          <a:spcPts val="0"/>
                        </a:spcBef>
                        <a:spcAft>
                          <a:spcPts val="0"/>
                        </a:spcAft>
                        <a:tabLst>
                          <a:tab pos="1676400" algn="l"/>
                        </a:tabLst>
                      </a:pPr>
                      <a:r>
                        <a:rPr lang="gu-IN" sz="1400" b="1" dirty="0">
                          <a:solidFill>
                            <a:srgbClr val="0000FF"/>
                          </a:solidFill>
                          <a:latin typeface="Cambria"/>
                          <a:ea typeface="Times New Roman"/>
                          <a:cs typeface="Shruti"/>
                        </a:rPr>
                        <a:t>માર્ચ</a:t>
                      </a:r>
                      <a:r>
                        <a:rPr lang="en-US" sz="1400" b="1" dirty="0">
                          <a:solidFill>
                            <a:srgbClr val="0000FF"/>
                          </a:solidFill>
                          <a:latin typeface="Times New Roman"/>
                          <a:ea typeface="Times New Roman"/>
                          <a:cs typeface="Times New Roman"/>
                        </a:rPr>
                        <a:t>-</a:t>
                      </a:r>
                      <a:r>
                        <a:rPr lang="gu-IN" sz="1400" b="1" dirty="0">
                          <a:solidFill>
                            <a:srgbClr val="0000FF"/>
                          </a:solidFill>
                          <a:latin typeface="Cambria"/>
                          <a:ea typeface="Times New Roman"/>
                          <a:cs typeface="Shruti"/>
                        </a:rPr>
                        <a:t>૨૦૧૧</a:t>
                      </a:r>
                      <a:endParaRPr lang="en-US" sz="1200" b="1" dirty="0">
                        <a:solidFill>
                          <a:srgbClr val="0000FF"/>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FF"/>
                          </a:solidFill>
                          <a:latin typeface="Cambria"/>
                          <a:ea typeface="Times New Roman"/>
                          <a:cs typeface="Times New Roman"/>
                        </a:rPr>
                        <a:t>75</a:t>
                      </a:r>
                      <a:endParaRPr lang="en-US" sz="1050" b="1" dirty="0">
                        <a:solidFill>
                          <a:srgbClr val="0000FF"/>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FF"/>
                          </a:solidFill>
                          <a:latin typeface="Cambria"/>
                          <a:ea typeface="Times New Roman"/>
                          <a:cs typeface="Times New Roman"/>
                        </a:rPr>
                        <a:t>65</a:t>
                      </a:r>
                      <a:endParaRPr lang="en-US" sz="1050" b="1" dirty="0">
                        <a:solidFill>
                          <a:srgbClr val="0000FF"/>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FF"/>
                          </a:solidFill>
                          <a:latin typeface="Cambria"/>
                          <a:ea typeface="Times New Roman"/>
                          <a:cs typeface="Times New Roman"/>
                        </a:rPr>
                        <a:t>10</a:t>
                      </a:r>
                      <a:endParaRPr lang="en-US" sz="1050" b="1" dirty="0">
                        <a:solidFill>
                          <a:srgbClr val="0000FF"/>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FF"/>
                          </a:solidFill>
                          <a:latin typeface="Cambria"/>
                          <a:ea typeface="Times New Roman"/>
                          <a:cs typeface="Times New Roman"/>
                        </a:rPr>
                        <a:t>71.06%</a:t>
                      </a:r>
                      <a:endParaRPr lang="en-US" sz="1050" b="1" dirty="0">
                        <a:solidFill>
                          <a:srgbClr val="0000FF"/>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0000FF"/>
                          </a:solidFill>
                          <a:latin typeface="Cambria"/>
                          <a:ea typeface="Times New Roman"/>
                          <a:cs typeface="Times New Roman"/>
                        </a:rPr>
                        <a:t>86.66%</a:t>
                      </a:r>
                      <a:endParaRPr lang="en-US" sz="1050" b="1" dirty="0">
                        <a:solidFill>
                          <a:srgbClr val="0000FF"/>
                        </a:solidFill>
                        <a:latin typeface="Cambria"/>
                        <a:ea typeface="Times New Roman"/>
                        <a:cs typeface="Times New Roman"/>
                      </a:endParaRPr>
                    </a:p>
                  </a:txBody>
                  <a:tcPr marL="68580" marR="68580" marT="0" marB="0" anchor="ctr"/>
                </a:tc>
              </a:tr>
              <a:tr h="515056">
                <a:tc>
                  <a:txBody>
                    <a:bodyPr/>
                    <a:lstStyle/>
                    <a:p>
                      <a:pPr marL="0" marR="0">
                        <a:lnSpc>
                          <a:spcPct val="115000"/>
                        </a:lnSpc>
                        <a:spcBef>
                          <a:spcPts val="0"/>
                        </a:spcBef>
                        <a:spcAft>
                          <a:spcPts val="0"/>
                        </a:spcAft>
                        <a:tabLst>
                          <a:tab pos="1676400" algn="l"/>
                        </a:tabLst>
                      </a:pPr>
                      <a:r>
                        <a:rPr lang="gu-IN" sz="1400" b="1" dirty="0">
                          <a:solidFill>
                            <a:srgbClr val="9900CC"/>
                          </a:solidFill>
                          <a:latin typeface="Cambria"/>
                          <a:ea typeface="Times New Roman"/>
                          <a:cs typeface="Shruti"/>
                        </a:rPr>
                        <a:t>માર્ચ</a:t>
                      </a:r>
                      <a:r>
                        <a:rPr lang="en-US" sz="1400" b="1" dirty="0">
                          <a:solidFill>
                            <a:srgbClr val="9900CC"/>
                          </a:solidFill>
                          <a:latin typeface="Times New Roman"/>
                          <a:ea typeface="Times New Roman"/>
                          <a:cs typeface="Times New Roman"/>
                        </a:rPr>
                        <a:t>-</a:t>
                      </a:r>
                      <a:r>
                        <a:rPr lang="gu-IN" sz="1400" b="1" dirty="0">
                          <a:solidFill>
                            <a:srgbClr val="9900CC"/>
                          </a:solidFill>
                          <a:latin typeface="Cambria"/>
                          <a:ea typeface="Times New Roman"/>
                          <a:cs typeface="Shruti"/>
                        </a:rPr>
                        <a:t>૨૦૧૨</a:t>
                      </a:r>
                      <a:endParaRPr lang="en-US" sz="1200" b="1" dirty="0">
                        <a:solidFill>
                          <a:srgbClr val="9900C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9900CC"/>
                          </a:solidFill>
                          <a:latin typeface="Cambria"/>
                          <a:ea typeface="Times New Roman"/>
                          <a:cs typeface="Times New Roman"/>
                        </a:rPr>
                        <a:t>97</a:t>
                      </a:r>
                      <a:endParaRPr lang="en-US" sz="1050" b="1" dirty="0">
                        <a:solidFill>
                          <a:srgbClr val="9900C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9900CC"/>
                          </a:solidFill>
                          <a:latin typeface="Cambria"/>
                          <a:ea typeface="Times New Roman"/>
                          <a:cs typeface="Times New Roman"/>
                        </a:rPr>
                        <a:t>83</a:t>
                      </a:r>
                      <a:endParaRPr lang="en-US" sz="1050" b="1" dirty="0">
                        <a:solidFill>
                          <a:srgbClr val="9900C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9900CC"/>
                          </a:solidFill>
                          <a:latin typeface="Cambria"/>
                          <a:ea typeface="Times New Roman"/>
                          <a:cs typeface="Times New Roman"/>
                        </a:rPr>
                        <a:t>14</a:t>
                      </a:r>
                      <a:endParaRPr lang="en-US" sz="1050" b="1" dirty="0">
                        <a:solidFill>
                          <a:srgbClr val="9900C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9900CC"/>
                          </a:solidFill>
                          <a:latin typeface="Cambria"/>
                          <a:ea typeface="Times New Roman"/>
                          <a:cs typeface="Times New Roman"/>
                        </a:rPr>
                        <a:t>69.10%</a:t>
                      </a:r>
                      <a:endParaRPr lang="en-US" sz="1050" b="1" dirty="0">
                        <a:solidFill>
                          <a:srgbClr val="9900CC"/>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9900CC"/>
                          </a:solidFill>
                          <a:latin typeface="Cambria"/>
                          <a:ea typeface="Times New Roman"/>
                          <a:cs typeface="Times New Roman"/>
                        </a:rPr>
                        <a:t>85.57%</a:t>
                      </a:r>
                      <a:endParaRPr lang="en-US" sz="1050" b="1" dirty="0">
                        <a:solidFill>
                          <a:srgbClr val="9900CC"/>
                        </a:solidFill>
                        <a:latin typeface="Cambria"/>
                        <a:ea typeface="Times New Roman"/>
                        <a:cs typeface="Times New Roman"/>
                      </a:endParaRPr>
                    </a:p>
                  </a:txBody>
                  <a:tcPr marL="68580" marR="68580" marT="0" marB="0" anchor="ctr"/>
                </a:tc>
              </a:tr>
              <a:tr h="515056">
                <a:tc>
                  <a:txBody>
                    <a:bodyPr/>
                    <a:lstStyle/>
                    <a:p>
                      <a:pPr marL="0" marR="0">
                        <a:lnSpc>
                          <a:spcPct val="115000"/>
                        </a:lnSpc>
                        <a:spcBef>
                          <a:spcPts val="0"/>
                        </a:spcBef>
                        <a:spcAft>
                          <a:spcPts val="0"/>
                        </a:spcAft>
                        <a:tabLst>
                          <a:tab pos="1676400" algn="l"/>
                        </a:tabLst>
                      </a:pPr>
                      <a:r>
                        <a:rPr lang="gu-IN" sz="1400" b="1" dirty="0">
                          <a:solidFill>
                            <a:srgbClr val="D25C14"/>
                          </a:solidFill>
                          <a:latin typeface="Cambria"/>
                          <a:ea typeface="Times New Roman"/>
                          <a:cs typeface="Shruti"/>
                        </a:rPr>
                        <a:t>માર્ચ</a:t>
                      </a:r>
                      <a:r>
                        <a:rPr lang="en-US" sz="1400" b="1" dirty="0">
                          <a:solidFill>
                            <a:srgbClr val="D25C14"/>
                          </a:solidFill>
                          <a:latin typeface="Times New Roman"/>
                          <a:ea typeface="Times New Roman"/>
                          <a:cs typeface="Times New Roman"/>
                        </a:rPr>
                        <a:t>-</a:t>
                      </a:r>
                      <a:r>
                        <a:rPr lang="gu-IN" sz="1400" b="1" dirty="0">
                          <a:solidFill>
                            <a:srgbClr val="D25C14"/>
                          </a:solidFill>
                          <a:latin typeface="Cambria"/>
                          <a:ea typeface="Times New Roman"/>
                          <a:cs typeface="Shruti"/>
                        </a:rPr>
                        <a:t>૨૦૧૩</a:t>
                      </a:r>
                      <a:endParaRPr lang="en-US" sz="1200" b="1" dirty="0">
                        <a:solidFill>
                          <a:srgbClr val="D25C14"/>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D25C14"/>
                          </a:solidFill>
                          <a:latin typeface="Cambria"/>
                          <a:ea typeface="Times New Roman"/>
                          <a:cs typeface="Times New Roman"/>
                        </a:rPr>
                        <a:t>99</a:t>
                      </a:r>
                      <a:endParaRPr lang="en-US" sz="1050" b="1" dirty="0">
                        <a:solidFill>
                          <a:srgbClr val="D25C14"/>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D25C14"/>
                          </a:solidFill>
                          <a:latin typeface="Cambria"/>
                          <a:ea typeface="Times New Roman"/>
                          <a:cs typeface="Times New Roman"/>
                        </a:rPr>
                        <a:t>69</a:t>
                      </a:r>
                      <a:endParaRPr lang="en-US" sz="1050" b="1" dirty="0">
                        <a:solidFill>
                          <a:srgbClr val="D25C14"/>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D25C14"/>
                          </a:solidFill>
                          <a:latin typeface="Cambria"/>
                          <a:ea typeface="Times New Roman"/>
                          <a:cs typeface="Times New Roman"/>
                        </a:rPr>
                        <a:t>30</a:t>
                      </a:r>
                      <a:endParaRPr lang="en-US" sz="1050" b="1" dirty="0">
                        <a:solidFill>
                          <a:srgbClr val="D25C14"/>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D25C14"/>
                          </a:solidFill>
                          <a:latin typeface="Cambria"/>
                          <a:ea typeface="Times New Roman"/>
                          <a:cs typeface="Times New Roman"/>
                        </a:rPr>
                        <a:t>65.00%</a:t>
                      </a:r>
                      <a:endParaRPr lang="en-US" sz="1050" b="1" dirty="0">
                        <a:solidFill>
                          <a:srgbClr val="D25C14"/>
                        </a:solidFill>
                        <a:latin typeface="Cambria"/>
                        <a:ea typeface="Times New Roman"/>
                        <a:cs typeface="Times New Roman"/>
                      </a:endParaRPr>
                    </a:p>
                  </a:txBody>
                  <a:tcPr marL="68580" marR="68580" marT="0" marB="0" anchor="ctr"/>
                </a:tc>
                <a:tc>
                  <a:txBody>
                    <a:bodyPr/>
                    <a:lstStyle/>
                    <a:p>
                      <a:pPr marL="0" marR="0" algn="ctr">
                        <a:lnSpc>
                          <a:spcPct val="115000"/>
                        </a:lnSpc>
                        <a:spcBef>
                          <a:spcPts val="0"/>
                        </a:spcBef>
                        <a:spcAft>
                          <a:spcPts val="0"/>
                        </a:spcAft>
                        <a:tabLst>
                          <a:tab pos="1676400" algn="l"/>
                        </a:tabLst>
                      </a:pPr>
                      <a:r>
                        <a:rPr lang="en-US" sz="1600" b="1" dirty="0">
                          <a:solidFill>
                            <a:srgbClr val="D25C14"/>
                          </a:solidFill>
                          <a:latin typeface="Cambria"/>
                          <a:ea typeface="Times New Roman"/>
                          <a:cs typeface="Times New Roman"/>
                        </a:rPr>
                        <a:t>69.69%</a:t>
                      </a:r>
                      <a:endParaRPr lang="en-US" sz="1050" b="1" dirty="0">
                        <a:solidFill>
                          <a:srgbClr val="D25C14"/>
                        </a:solidFill>
                        <a:latin typeface="Cambria"/>
                        <a:ea typeface="Times New Roman"/>
                        <a:cs typeface="Times New Roman"/>
                      </a:endParaRPr>
                    </a:p>
                  </a:txBody>
                  <a:tcPr marL="68580" marR="68580" marT="0" marB="0" anchor="ctr"/>
                </a:tc>
              </a:tr>
              <a:tr h="515056">
                <a:tc>
                  <a:txBody>
                    <a:bodyPr/>
                    <a:lstStyle/>
                    <a:p>
                      <a:endParaRPr lang="en-US" b="1"/>
                    </a:p>
                  </a:txBody>
                  <a:tcPr/>
                </a:tc>
                <a:tc>
                  <a:txBody>
                    <a:bodyPr/>
                    <a:lstStyle/>
                    <a:p>
                      <a:endParaRPr lang="en-US" sz="1600" b="1"/>
                    </a:p>
                  </a:txBody>
                  <a:tcPr/>
                </a:tc>
                <a:tc>
                  <a:txBody>
                    <a:bodyPr/>
                    <a:lstStyle/>
                    <a:p>
                      <a:endParaRPr lang="en-US" sz="1600" b="1"/>
                    </a:p>
                  </a:txBody>
                  <a:tcPr/>
                </a:tc>
                <a:tc>
                  <a:txBody>
                    <a:bodyPr/>
                    <a:lstStyle/>
                    <a:p>
                      <a:endParaRPr lang="en-US" sz="1600" b="1"/>
                    </a:p>
                  </a:txBody>
                  <a:tcPr/>
                </a:tc>
                <a:tc>
                  <a:txBody>
                    <a:bodyPr/>
                    <a:lstStyle/>
                    <a:p>
                      <a:endParaRPr lang="en-US" sz="1600" b="1" dirty="0"/>
                    </a:p>
                  </a:txBody>
                  <a:tcPr/>
                </a:tc>
                <a:tc>
                  <a:txBody>
                    <a:bodyPr/>
                    <a:lstStyle/>
                    <a:p>
                      <a:endParaRPr lang="en-US" sz="1600" b="1" dirty="0"/>
                    </a:p>
                  </a:txBody>
                  <a:tcP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0" fill="hold"/>
                                        <p:tgtEl>
                                          <p:spTgt spid="9"/>
                                        </p:tgtEl>
                                        <p:attrNameLst>
                                          <p:attrName>ppt_x</p:attrName>
                                        </p:attrNameLst>
                                      </p:cBhvr>
                                      <p:tavLst>
                                        <p:tav tm="0">
                                          <p:val>
                                            <p:strVal val="#ppt_x"/>
                                          </p:val>
                                        </p:tav>
                                        <p:tav tm="100000">
                                          <p:val>
                                            <p:strVal val="#ppt_x"/>
                                          </p:val>
                                        </p:tav>
                                      </p:tavLst>
                                    </p:anim>
                                    <p:anim calcmode="lin" valueType="num">
                                      <p:cBhvr additive="base">
                                        <p:cTn id="13" dur="5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88900"/>
            <a:ext cx="3822700" cy="10904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sz="1600" dirty="0" smtClean="0">
                <a:solidFill>
                  <a:srgbClr val="9900CC"/>
                </a:solidFill>
              </a:rPr>
              <a:t>તેજસ્વી તારલાઓની યાદી   </a:t>
            </a:r>
            <a:endParaRPr lang="en-US" sz="1600" dirty="0">
              <a:solidFill>
                <a:srgbClr val="9900CC"/>
              </a:solidFill>
            </a:endParaRPr>
          </a:p>
        </p:txBody>
      </p:sp>
      <p:graphicFrame>
        <p:nvGraphicFramePr>
          <p:cNvPr id="6" name="Table 5"/>
          <p:cNvGraphicFramePr>
            <a:graphicFrameLocks noGrp="1"/>
          </p:cNvGraphicFramePr>
          <p:nvPr/>
        </p:nvGraphicFramePr>
        <p:xfrm>
          <a:off x="1524000" y="1397000"/>
          <a:ext cx="7239000" cy="5191760"/>
        </p:xfrm>
        <a:graphic>
          <a:graphicData uri="http://schemas.openxmlformats.org/drawingml/2006/table">
            <a:tbl>
              <a:tblPr firstRow="1" bandRow="1">
                <a:tableStyleId>{5C22544A-7EE6-4342-B048-85BDC9FD1C3A}</a:tableStyleId>
              </a:tblPr>
              <a:tblGrid>
                <a:gridCol w="558800"/>
                <a:gridCol w="3162300"/>
                <a:gridCol w="1210469"/>
                <a:gridCol w="859631"/>
                <a:gridCol w="1447800"/>
              </a:tblGrid>
              <a:tr h="370840">
                <a:tc>
                  <a:txBody>
                    <a:bodyPr/>
                    <a:lstStyle/>
                    <a:p>
                      <a:pPr marL="0" marR="0" algn="ctr">
                        <a:lnSpc>
                          <a:spcPct val="115000"/>
                        </a:lnSpc>
                        <a:spcBef>
                          <a:spcPts val="0"/>
                        </a:spcBef>
                        <a:spcAft>
                          <a:spcPts val="0"/>
                        </a:spcAft>
                      </a:pPr>
                      <a:r>
                        <a:rPr lang="gu-IN" sz="1800" dirty="0" smtClean="0">
                          <a:solidFill>
                            <a:srgbClr val="000066"/>
                          </a:solidFill>
                          <a:latin typeface="Calibri"/>
                          <a:ea typeface="Calibri"/>
                          <a:cs typeface="Shruti"/>
                        </a:rPr>
                        <a:t>ક્રમ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smtClean="0">
                          <a:solidFill>
                            <a:srgbClr val="000066"/>
                          </a:solidFill>
                          <a:latin typeface="Calibri"/>
                          <a:ea typeface="Calibri"/>
                          <a:cs typeface="Shruti"/>
                        </a:rPr>
                        <a:t>વિદ્યાર્થીનું નામ</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વર્ષ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ટકા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વર્ગ </a:t>
                      </a:r>
                      <a:endParaRPr lang="en-US" sz="1400" dirty="0">
                        <a:solidFill>
                          <a:srgbClr val="00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સુધાબેન સી</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1988-89</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63.00%</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બીજો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મહેન્દ્રકુમાર એન</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1989-90</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60.00%</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બીજો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3.</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ગીતાબેન આર</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C00000"/>
                          </a:solidFill>
                          <a:latin typeface="Calibri"/>
                          <a:ea typeface="Calibri"/>
                          <a:cs typeface="Arial"/>
                        </a:rPr>
                        <a:t>1990-91</a:t>
                      </a:r>
                      <a:endParaRPr lang="en-US" sz="110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86.71%</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બીજો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4.</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કોશિકાબેન પી</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1991-92</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96.05%</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પ્રથમ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5.</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રમેશકુમાર એફ</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1992-93</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94.26%</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a:solidFill>
                            <a:srgbClr val="660066"/>
                          </a:solidFill>
                          <a:latin typeface="Calibri"/>
                          <a:ea typeface="Calibri"/>
                          <a:cs typeface="Arial"/>
                        </a:rPr>
                        <a:t>6.</a:t>
                      </a:r>
                      <a:endParaRPr lang="en-US" sz="110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રાકેશકુમાર બી</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1993-94</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83.87%</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a:solidFill>
                            <a:srgbClr val="C000C0"/>
                          </a:solidFill>
                          <a:latin typeface="Calibri"/>
                          <a:ea typeface="Calibri"/>
                          <a:cs typeface="Shruti"/>
                        </a:rPr>
                        <a:t>પ્રથમ</a:t>
                      </a:r>
                      <a:endParaRPr lang="en-US" sz="110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7.</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તરૂણાબેન બી</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1994-95</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65.00%</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8.</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પ્રકાશકુમાર વી</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1995-96</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78.94%</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9.</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ઉષાબેન આર</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1996-97</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74.42%</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10.</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યોગીતાબેન ડી</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1997-98</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47.45%</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11.</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રેખાબેન બી</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1998-99</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77.04%</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a:solidFill>
                            <a:srgbClr val="C000C0"/>
                          </a:solidFill>
                          <a:latin typeface="Calibri"/>
                          <a:ea typeface="Calibri"/>
                          <a:cs typeface="Shruti"/>
                        </a:rPr>
                        <a:t>વિશેષ યોગ્યતા </a:t>
                      </a:r>
                      <a:endParaRPr lang="en-US" sz="110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12.</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ચદ્રકાંતભાઈ બી</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ગામીત</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1999-2000</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72.36%</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13.</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વાસંતીબેન ઝેડ</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આહિર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2000-2001</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92.86%</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strVal val="#ppt_w*0.70"/>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edge">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88900"/>
            <a:ext cx="3822700" cy="10904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sz="1600" dirty="0" smtClean="0">
                <a:solidFill>
                  <a:srgbClr val="9900CC"/>
                </a:solidFill>
              </a:rPr>
              <a:t>તેજસ્વી તારલાઓની યાદી   </a:t>
            </a:r>
            <a:endParaRPr lang="en-US" sz="1600" dirty="0">
              <a:solidFill>
                <a:srgbClr val="9900CC"/>
              </a:solidFill>
            </a:endParaRPr>
          </a:p>
        </p:txBody>
      </p:sp>
      <p:graphicFrame>
        <p:nvGraphicFramePr>
          <p:cNvPr id="6" name="Table 5"/>
          <p:cNvGraphicFramePr>
            <a:graphicFrameLocks noGrp="1"/>
          </p:cNvGraphicFramePr>
          <p:nvPr/>
        </p:nvGraphicFramePr>
        <p:xfrm>
          <a:off x="1524000" y="1397000"/>
          <a:ext cx="7239000" cy="5311648"/>
        </p:xfrm>
        <a:graphic>
          <a:graphicData uri="http://schemas.openxmlformats.org/drawingml/2006/table">
            <a:tbl>
              <a:tblPr firstRow="1" bandRow="1">
                <a:tableStyleId>{5C22544A-7EE6-4342-B048-85BDC9FD1C3A}</a:tableStyleId>
              </a:tblPr>
              <a:tblGrid>
                <a:gridCol w="558800"/>
                <a:gridCol w="3162300"/>
                <a:gridCol w="1210469"/>
                <a:gridCol w="859631"/>
                <a:gridCol w="1447800"/>
              </a:tblGrid>
              <a:tr h="370840">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ક્રમ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વિદ્યાર્થીનું નામ</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વર્ષ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ટકા </a:t>
                      </a:r>
                      <a:endParaRPr lang="en-US" sz="1400"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800" dirty="0">
                          <a:solidFill>
                            <a:srgbClr val="000066"/>
                          </a:solidFill>
                          <a:latin typeface="Calibri"/>
                          <a:ea typeface="Calibri"/>
                          <a:cs typeface="Shruti"/>
                        </a:rPr>
                        <a:t>વર્ગ </a:t>
                      </a:r>
                      <a:endParaRPr lang="en-US" sz="1400" dirty="0">
                        <a:solidFill>
                          <a:srgbClr val="000066"/>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14.</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અજયકુમાર વી</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2001-2002</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63.63%</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15.</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મનીષકુમાર ડી</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ગામીત</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2002-2003</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59.38%</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a:solidFill>
                            <a:srgbClr val="660066"/>
                          </a:solidFill>
                          <a:latin typeface="Calibri"/>
                          <a:ea typeface="Calibri"/>
                          <a:cs typeface="Arial"/>
                        </a:rPr>
                        <a:t>16.</a:t>
                      </a:r>
                      <a:endParaRPr lang="en-US" sz="110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હેમાંગીનીબેન પી</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p>
                      <a:pPr marL="0" marR="0">
                        <a:lnSpc>
                          <a:spcPct val="115000"/>
                        </a:lnSpc>
                        <a:spcBef>
                          <a:spcPts val="0"/>
                        </a:spcBef>
                        <a:spcAft>
                          <a:spcPts val="0"/>
                        </a:spcAft>
                      </a:pPr>
                      <a:r>
                        <a:rPr lang="gu-IN" sz="1100" b="1" dirty="0">
                          <a:solidFill>
                            <a:srgbClr val="9900CC"/>
                          </a:solidFill>
                          <a:latin typeface="Calibri"/>
                          <a:ea typeface="Calibri"/>
                          <a:cs typeface="Shruti"/>
                        </a:rPr>
                        <a:t>કલ્પેશકુમાર જે</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2003-2004</a:t>
                      </a:r>
                      <a:endParaRPr lang="en-US" sz="1100" dirty="0">
                        <a:solidFill>
                          <a:srgbClr val="C00000"/>
                        </a:solidFill>
                        <a:latin typeface="Calibri"/>
                        <a:ea typeface="Calibri"/>
                        <a:cs typeface="Arial"/>
                      </a:endParaRPr>
                    </a:p>
                    <a:p>
                      <a:pPr marL="0" marR="0" algn="ctr">
                        <a:lnSpc>
                          <a:spcPct val="115000"/>
                        </a:lnSpc>
                        <a:spcBef>
                          <a:spcPts val="0"/>
                        </a:spcBef>
                        <a:spcAft>
                          <a:spcPts val="0"/>
                        </a:spcAft>
                      </a:pPr>
                      <a:r>
                        <a:rPr lang="en-US" sz="1400" dirty="0">
                          <a:solidFill>
                            <a:srgbClr val="C00000"/>
                          </a:solidFill>
                          <a:latin typeface="Calibri"/>
                          <a:ea typeface="Calibri"/>
                          <a:cs typeface="Arial"/>
                        </a:rPr>
                        <a:t>2003-2004</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76.78%</a:t>
                      </a:r>
                      <a:endParaRPr lang="en-US" sz="1100">
                        <a:latin typeface="Calibri"/>
                        <a:ea typeface="Calibri"/>
                        <a:cs typeface="Arial"/>
                      </a:endParaRPr>
                    </a:p>
                    <a:p>
                      <a:pPr marL="0" marR="0" algn="ctr">
                        <a:lnSpc>
                          <a:spcPct val="115000"/>
                        </a:lnSpc>
                        <a:spcBef>
                          <a:spcPts val="0"/>
                        </a:spcBef>
                        <a:spcAft>
                          <a:spcPts val="0"/>
                        </a:spcAft>
                      </a:pPr>
                      <a:r>
                        <a:rPr lang="en-US" sz="1400">
                          <a:solidFill>
                            <a:srgbClr val="FF0066"/>
                          </a:solidFill>
                          <a:latin typeface="Calibri"/>
                          <a:ea typeface="Calibri"/>
                          <a:cs typeface="Arial"/>
                        </a:rPr>
                        <a:t>76.78%</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પ્રથમ</a:t>
                      </a:r>
                      <a:endParaRPr lang="en-US" sz="1100" dirty="0">
                        <a:solidFill>
                          <a:srgbClr val="C000C0"/>
                        </a:solidFill>
                        <a:latin typeface="Calibri"/>
                        <a:ea typeface="Calibri"/>
                        <a:cs typeface="Arial"/>
                      </a:endParaRPr>
                    </a:p>
                    <a:p>
                      <a:pPr marL="0" marR="0" algn="ctr">
                        <a:lnSpc>
                          <a:spcPct val="115000"/>
                        </a:lnSpc>
                        <a:spcBef>
                          <a:spcPts val="0"/>
                        </a:spcBef>
                        <a:spcAft>
                          <a:spcPts val="0"/>
                        </a:spcAft>
                      </a:pPr>
                      <a:r>
                        <a:rPr lang="gu-IN" sz="1100" b="1" dirty="0">
                          <a:solidFill>
                            <a:srgbClr val="C000C0"/>
                          </a:solidFill>
                          <a:latin typeface="Calibri"/>
                          <a:ea typeface="Calibri"/>
                          <a:cs typeface="Shruti"/>
                        </a:rPr>
                        <a:t>પ્રથમ</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17.</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પ્રફૂલતાબેન એમ</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આહિર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2004-2005</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69.73%</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18.</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ગીતાબેન એ</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2005-2006</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92.10%</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19.</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રીગલકુમારી સી</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પટેલ</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2006-2007</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87.05%</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20.</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અનંતકુમાર આર</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2007-2008</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92.75%</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21.</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જયેશકુમાર સી</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ગામીત</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2008-2009</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84.05%</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22.</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રીંકેશકુમાર એ</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2000-2010</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81.33%</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23.</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જેનીશકુમાર કે</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2010-2011</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86.66%</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24.</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અર્પણાબેન કે</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2011-2012</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85.97%</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r>
                        <a:rPr lang="en-US" sz="1400" b="1" dirty="0">
                          <a:solidFill>
                            <a:srgbClr val="660066"/>
                          </a:solidFill>
                          <a:latin typeface="Calibri"/>
                          <a:ea typeface="Calibri"/>
                          <a:cs typeface="Arial"/>
                        </a:rPr>
                        <a:t>25.</a:t>
                      </a: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r>
                        <a:rPr lang="gu-IN" sz="1100" b="1" dirty="0">
                          <a:solidFill>
                            <a:srgbClr val="9900CC"/>
                          </a:solidFill>
                          <a:latin typeface="Calibri"/>
                          <a:ea typeface="Calibri"/>
                          <a:cs typeface="Shruti"/>
                        </a:rPr>
                        <a:t>ઝીનલકુમારી એ</a:t>
                      </a:r>
                      <a:r>
                        <a:rPr lang="gu-IN" sz="1100" b="1" dirty="0">
                          <a:solidFill>
                            <a:srgbClr val="9900CC"/>
                          </a:solidFill>
                          <a:latin typeface="Calibri"/>
                          <a:ea typeface="Calibri"/>
                          <a:cs typeface="Arial"/>
                        </a:rPr>
                        <a:t>.</a:t>
                      </a:r>
                      <a:r>
                        <a:rPr lang="gu-IN" sz="1100" b="1" dirty="0">
                          <a:solidFill>
                            <a:srgbClr val="9900CC"/>
                          </a:solidFill>
                          <a:latin typeface="Calibri"/>
                          <a:ea typeface="Calibri"/>
                          <a:cs typeface="Shruti"/>
                        </a:rPr>
                        <a:t>ચૌધરી</a:t>
                      </a: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dirty="0">
                          <a:solidFill>
                            <a:srgbClr val="C00000"/>
                          </a:solidFill>
                          <a:latin typeface="Calibri"/>
                          <a:ea typeface="Calibri"/>
                          <a:cs typeface="Arial"/>
                        </a:rPr>
                        <a:t>2013-2014</a:t>
                      </a: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400">
                          <a:solidFill>
                            <a:srgbClr val="FF0066"/>
                          </a:solidFill>
                          <a:latin typeface="Calibri"/>
                          <a:ea typeface="Calibri"/>
                          <a:cs typeface="Arial"/>
                        </a:rPr>
                        <a:t>69.69%</a:t>
                      </a:r>
                      <a:endParaRPr lang="en-US" sz="11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100" b="1" dirty="0">
                          <a:solidFill>
                            <a:srgbClr val="C000C0"/>
                          </a:solidFill>
                          <a:latin typeface="Calibri"/>
                          <a:ea typeface="Calibri"/>
                          <a:cs typeface="Shruti"/>
                        </a:rPr>
                        <a:t>વિશેષ યોગ્યતા </a:t>
                      </a:r>
                      <a:endParaRPr lang="en-US" sz="1100" dirty="0">
                        <a:solidFill>
                          <a:srgbClr val="C000C0"/>
                        </a:solidFill>
                        <a:latin typeface="Calibri"/>
                        <a:ea typeface="Calibri"/>
                        <a:cs typeface="Arial"/>
                      </a:endParaRPr>
                    </a:p>
                  </a:txBody>
                  <a:tcPr marL="68580" marR="68580" marT="0" marB="0" anchor="ctr"/>
                </a:tc>
              </a:tr>
              <a:tr h="370840">
                <a:tc>
                  <a:txBody>
                    <a:bodyPr/>
                    <a:lstStyle/>
                    <a:p>
                      <a:pPr marL="0" marR="0" algn="ctr">
                        <a:lnSpc>
                          <a:spcPct val="115000"/>
                        </a:lnSpc>
                        <a:spcBef>
                          <a:spcPts val="0"/>
                        </a:spcBef>
                        <a:spcAft>
                          <a:spcPts val="0"/>
                        </a:spcAft>
                      </a:pPr>
                      <a:endParaRPr lang="en-US" sz="1100" dirty="0">
                        <a:solidFill>
                          <a:srgbClr val="660066"/>
                        </a:solidFill>
                        <a:latin typeface="Calibri"/>
                        <a:ea typeface="Calibri"/>
                        <a:cs typeface="Arial"/>
                      </a:endParaRPr>
                    </a:p>
                  </a:txBody>
                  <a:tcPr marL="68580" marR="68580" marT="0" marB="0" anchor="ctr"/>
                </a:tc>
                <a:tc>
                  <a:txBody>
                    <a:bodyPr/>
                    <a:lstStyle/>
                    <a:p>
                      <a:pPr marL="0" marR="0">
                        <a:lnSpc>
                          <a:spcPct val="115000"/>
                        </a:lnSpc>
                        <a:spcBef>
                          <a:spcPts val="0"/>
                        </a:spcBef>
                        <a:spcAft>
                          <a:spcPts val="0"/>
                        </a:spcAft>
                      </a:pPr>
                      <a:endParaRPr lang="en-US" sz="1100" dirty="0">
                        <a:solidFill>
                          <a:srgbClr val="9900CC"/>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en-US" sz="11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en-US" sz="11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en-US" sz="1100" dirty="0">
                        <a:solidFill>
                          <a:srgbClr val="C000C0"/>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edge">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a:t>
            </a:r>
          </a:p>
          <a:p>
            <a:pPr algn="ctr"/>
            <a:r>
              <a:rPr lang="gu-IN" dirty="0" smtClean="0">
                <a:solidFill>
                  <a:srgbClr val="9900CC"/>
                </a:solidFill>
              </a:rPr>
              <a:t>ગામવાર વિધાર્થીઓની માહિતી </a:t>
            </a:r>
            <a:endParaRPr lang="en-US" dirty="0">
              <a:solidFill>
                <a:srgbClr val="9900CC"/>
              </a:solidFill>
            </a:endParaRPr>
          </a:p>
        </p:txBody>
      </p:sp>
      <p:sp>
        <p:nvSpPr>
          <p:cNvPr id="7" name="Oval 3"/>
          <p:cNvSpPr>
            <a:spLocks noChangeArrowheads="1"/>
          </p:cNvSpPr>
          <p:nvPr/>
        </p:nvSpPr>
        <p:spPr bwMode="auto">
          <a:xfrm>
            <a:off x="6542709" y="900592"/>
            <a:ext cx="2452075" cy="543615"/>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gu-IN" sz="1200" b="0" i="0" u="none" strike="noStrike" cap="none" normalizeH="0" baseline="0" dirty="0" smtClean="0">
                <a:ln>
                  <a:noFill/>
                </a:ln>
                <a:solidFill>
                  <a:schemeClr val="tx1"/>
                </a:solidFill>
                <a:effectLst/>
                <a:latin typeface="Shruti" pitchFamily="34" charset="0"/>
                <a:ea typeface="Arial" pitchFamily="34" charset="0"/>
                <a:cs typeface="Arial" pitchFamily="34" charset="0"/>
              </a:rPr>
              <a:t> વર્ષ : </a:t>
            </a:r>
            <a:r>
              <a:rPr lang="gu-IN" sz="1400" dirty="0" smtClean="0">
                <a:latin typeface="Calibri" pitchFamily="34" charset="0"/>
                <a:ea typeface="Arial" pitchFamily="34" charset="0"/>
                <a:cs typeface="Arial" pitchFamily="34" charset="0"/>
              </a:rPr>
              <a:t>૨૦૧૪ -૨૦૧૫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 8"/>
          <p:cNvGraphicFramePr>
            <a:graphicFrameLocks noGrp="1"/>
          </p:cNvGraphicFramePr>
          <p:nvPr/>
        </p:nvGraphicFramePr>
        <p:xfrm>
          <a:off x="1181100" y="1663700"/>
          <a:ext cx="7273162" cy="5075097"/>
        </p:xfrm>
        <a:graphic>
          <a:graphicData uri="http://schemas.openxmlformats.org/drawingml/2006/table">
            <a:tbl>
              <a:tblPr>
                <a:tableStyleId>{ED083AE6-46FA-4A59-8FB0-9F97EB10719F}</a:tableStyleId>
              </a:tblPr>
              <a:tblGrid>
                <a:gridCol w="849158"/>
                <a:gridCol w="515702"/>
                <a:gridCol w="491953"/>
                <a:gridCol w="515702"/>
                <a:gridCol w="491953"/>
                <a:gridCol w="507846"/>
                <a:gridCol w="493649"/>
                <a:gridCol w="520792"/>
                <a:gridCol w="491953"/>
                <a:gridCol w="515702"/>
                <a:gridCol w="491953"/>
                <a:gridCol w="515702"/>
                <a:gridCol w="491953"/>
                <a:gridCol w="379144"/>
              </a:tblGrid>
              <a:tr h="260580">
                <a:tc>
                  <a:txBody>
                    <a:bodyPr/>
                    <a:lstStyle/>
                    <a:p>
                      <a:pPr marL="0" marR="0" algn="ctr">
                        <a:lnSpc>
                          <a:spcPct val="115000"/>
                        </a:lnSpc>
                        <a:spcBef>
                          <a:spcPts val="0"/>
                        </a:spcBef>
                        <a:spcAft>
                          <a:spcPts val="0"/>
                        </a:spcAft>
                      </a:pPr>
                      <a:r>
                        <a:rPr lang="gu-IN" sz="1400" dirty="0">
                          <a:solidFill>
                            <a:srgbClr val="FF0066"/>
                          </a:solidFill>
                        </a:rPr>
                        <a:t>ધોરણ</a:t>
                      </a:r>
                      <a:endParaRPr lang="en-US" sz="1600" dirty="0">
                        <a:solidFill>
                          <a:srgbClr val="FF0066"/>
                        </a:solidFill>
                        <a:latin typeface="Calibri"/>
                        <a:ea typeface="Calibri"/>
                        <a:cs typeface="Arial"/>
                      </a:endParaRPr>
                    </a:p>
                  </a:txBody>
                  <a:tcPr marL="41198" marR="41198" marT="0" marB="0" anchor="ctr"/>
                </a:tc>
                <a:tc gridSpan="2">
                  <a:txBody>
                    <a:bodyPr/>
                    <a:lstStyle/>
                    <a:p>
                      <a:pPr marL="0" marR="0" algn="ctr">
                        <a:lnSpc>
                          <a:spcPct val="115000"/>
                        </a:lnSpc>
                        <a:spcBef>
                          <a:spcPts val="0"/>
                        </a:spcBef>
                        <a:spcAft>
                          <a:spcPts val="0"/>
                        </a:spcAft>
                      </a:pPr>
                      <a:r>
                        <a:rPr lang="gu-IN" sz="1400" dirty="0">
                          <a:solidFill>
                            <a:srgbClr val="FF0066"/>
                          </a:solidFill>
                        </a:rPr>
                        <a:t>૯-અ </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gu-IN" sz="1400" dirty="0">
                          <a:solidFill>
                            <a:srgbClr val="FF0066"/>
                          </a:solidFill>
                        </a:rPr>
                        <a:t>૯-બ</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gu-IN" sz="1400" dirty="0">
                          <a:solidFill>
                            <a:srgbClr val="FF0066"/>
                          </a:solidFill>
                        </a:rPr>
                        <a:t>૧૦-અ </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gu-IN" sz="1400" dirty="0" smtClean="0">
                          <a:solidFill>
                            <a:srgbClr val="FF0066"/>
                          </a:solidFill>
                        </a:rPr>
                        <a:t>૧૦-બ </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gu-IN" sz="1400" dirty="0">
                          <a:solidFill>
                            <a:srgbClr val="FF0066"/>
                          </a:solidFill>
                        </a:rPr>
                        <a:t>૧૧ </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gridSpan="2">
                  <a:txBody>
                    <a:bodyPr/>
                    <a:lstStyle/>
                    <a:p>
                      <a:pPr marL="0" marR="0" algn="ctr">
                        <a:lnSpc>
                          <a:spcPct val="115000"/>
                        </a:lnSpc>
                        <a:spcBef>
                          <a:spcPts val="0"/>
                        </a:spcBef>
                        <a:spcAft>
                          <a:spcPts val="0"/>
                        </a:spcAft>
                      </a:pPr>
                      <a:r>
                        <a:rPr lang="gu-IN" sz="1400" dirty="0">
                          <a:solidFill>
                            <a:srgbClr val="FF0066"/>
                          </a:solidFill>
                        </a:rPr>
                        <a:t>૧૨</a:t>
                      </a:r>
                      <a:endParaRPr lang="en-US" sz="1600" dirty="0">
                        <a:solidFill>
                          <a:srgbClr val="FF0066"/>
                        </a:solidFill>
                        <a:latin typeface="Calibri"/>
                        <a:ea typeface="Calibri"/>
                        <a:cs typeface="Arial"/>
                      </a:endParaRPr>
                    </a:p>
                  </a:txBody>
                  <a:tcPr marL="41198" marR="41198" marT="0" marB="0" anchor="ctr"/>
                </a:tc>
                <a:tc hMerge="1">
                  <a:txBody>
                    <a:bodyPr/>
                    <a:lstStyle/>
                    <a:p>
                      <a:endParaRPr lang="en-US"/>
                    </a:p>
                  </a:txBody>
                  <a:tcPr/>
                </a:tc>
                <a:tc>
                  <a:txBody>
                    <a:bodyPr/>
                    <a:lstStyle/>
                    <a:p>
                      <a:pPr marL="0" marR="0" algn="ctr">
                        <a:lnSpc>
                          <a:spcPct val="115000"/>
                        </a:lnSpc>
                        <a:spcBef>
                          <a:spcPts val="0"/>
                        </a:spcBef>
                        <a:spcAft>
                          <a:spcPts val="0"/>
                        </a:spcAft>
                      </a:pPr>
                      <a:r>
                        <a:rPr lang="gu-IN" sz="1400" dirty="0">
                          <a:solidFill>
                            <a:srgbClr val="FF0066"/>
                          </a:solidFill>
                        </a:rPr>
                        <a:t>કુલ </a:t>
                      </a:r>
                      <a:endParaRPr lang="en-US" sz="1600" dirty="0">
                        <a:solidFill>
                          <a:srgbClr val="FF0066"/>
                        </a:solidFill>
                        <a:latin typeface="Calibri"/>
                        <a:ea typeface="Calibri"/>
                        <a:cs typeface="Arial"/>
                      </a:endParaRPr>
                    </a:p>
                  </a:txBody>
                  <a:tcPr marL="41198" marR="41198" marT="0" marB="0" anchor="ctr"/>
                </a:tc>
              </a:tr>
              <a:tr h="234522">
                <a:tc>
                  <a:txBody>
                    <a:bodyPr/>
                    <a:lstStyle/>
                    <a:p>
                      <a:pPr marL="0" marR="0" algn="ctr">
                        <a:lnSpc>
                          <a:spcPct val="115000"/>
                        </a:lnSpc>
                        <a:spcBef>
                          <a:spcPts val="0"/>
                        </a:spcBef>
                        <a:spcAft>
                          <a:spcPts val="0"/>
                        </a:spcAft>
                      </a:pPr>
                      <a:r>
                        <a:rPr lang="gu-IN" sz="1600" dirty="0">
                          <a:solidFill>
                            <a:srgbClr val="FFFF00"/>
                          </a:solidFill>
                        </a:rPr>
                        <a:t>ગામ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કુમાર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gu-IN" sz="1200" dirty="0">
                          <a:solidFill>
                            <a:srgbClr val="FFFF00"/>
                          </a:solidFill>
                        </a:rPr>
                        <a:t>કન્યા </a:t>
                      </a:r>
                      <a:endParaRPr lang="en-US" sz="1600" dirty="0">
                        <a:solidFill>
                          <a:srgbClr val="FFFF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endParaRPr lang="en-US" sz="1600" dirty="0">
                        <a:solidFill>
                          <a:srgbClr val="FFFF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કેળકુઇ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11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21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05</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05</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15</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14</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04</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04</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14</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10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11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123</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ઘેરીયાવાવ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02</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05</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07</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05</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05</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05</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044</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ઉમરકુઇ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02</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02</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07</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05</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034</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કસવાવ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006</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નાલોઠા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06</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03</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018</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ગોલણ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004</a:t>
                      </a:r>
                      <a:endParaRPr lang="en-US" sz="120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ઉમરકચ્છ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015</a:t>
                      </a:r>
                      <a:endParaRPr lang="en-US" sz="1200" dirty="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વેડછી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01</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02</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04</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08</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036</a:t>
                      </a:r>
                      <a:endParaRPr lang="en-US" sz="1200">
                        <a:solidFill>
                          <a:srgbClr val="C00000"/>
                        </a:solidFill>
                        <a:latin typeface="Calibri"/>
                        <a:ea typeface="Calibri"/>
                        <a:cs typeface="Arial"/>
                      </a:endParaRPr>
                    </a:p>
                  </a:txBody>
                  <a:tcPr marL="41198" marR="41198" marT="0" marB="0" anchor="ctr"/>
                </a:tc>
              </a:tr>
              <a:tr h="312696">
                <a:tc>
                  <a:txBody>
                    <a:bodyPr/>
                    <a:lstStyle/>
                    <a:p>
                      <a:pPr marL="0" marR="0" algn="ctr">
                        <a:lnSpc>
                          <a:spcPct val="115000"/>
                        </a:lnSpc>
                        <a:spcBef>
                          <a:spcPts val="0"/>
                        </a:spcBef>
                        <a:spcAft>
                          <a:spcPts val="0"/>
                        </a:spcAft>
                      </a:pPr>
                      <a:r>
                        <a:rPr lang="gu-IN" sz="1200" dirty="0">
                          <a:solidFill>
                            <a:srgbClr val="0000FF"/>
                          </a:solidFill>
                        </a:rPr>
                        <a:t>અન્ય </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04</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02</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03</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06</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01</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C00000"/>
                          </a:solidFill>
                        </a:rPr>
                        <a:t>00</a:t>
                      </a:r>
                      <a:endParaRPr lang="en-US" sz="1200">
                        <a:solidFill>
                          <a:srgbClr val="C0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C00000"/>
                          </a:solidFill>
                        </a:rPr>
                        <a:t>00</a:t>
                      </a:r>
                      <a:endParaRPr lang="en-US" sz="1200" dirty="0">
                        <a:solidFill>
                          <a:srgbClr val="C00000"/>
                        </a:solidFill>
                        <a:latin typeface="Calibri"/>
                        <a:ea typeface="Calibri"/>
                        <a:cs typeface="Arial"/>
                      </a:endParaRPr>
                    </a:p>
                  </a:txBody>
                  <a:tcPr marL="41198" marR="41198" marT="0" marB="0" anchor="ctr"/>
                </a:tc>
              </a:tr>
              <a:tr h="469045">
                <a:tc>
                  <a:txBody>
                    <a:bodyPr/>
                    <a:lstStyle/>
                    <a:p>
                      <a:pPr marL="0" marR="0" algn="ctr">
                        <a:lnSpc>
                          <a:spcPct val="115000"/>
                        </a:lnSpc>
                        <a:spcBef>
                          <a:spcPts val="0"/>
                        </a:spcBef>
                        <a:spcAft>
                          <a:spcPts val="0"/>
                        </a:spcAft>
                      </a:pPr>
                      <a:r>
                        <a:rPr lang="gu-IN" sz="1200" dirty="0">
                          <a:solidFill>
                            <a:srgbClr val="0000FF"/>
                          </a:solidFill>
                        </a:rPr>
                        <a:t>કુલ</a:t>
                      </a:r>
                      <a:endParaRPr lang="en-US" sz="1200" dirty="0">
                        <a:solidFill>
                          <a:srgbClr val="0000FF"/>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27</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32</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FF0000"/>
                          </a:solidFill>
                        </a:rPr>
                        <a:t>17</a:t>
                      </a:r>
                      <a:endParaRPr lang="en-US" sz="120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a:solidFill>
                            <a:srgbClr val="FF0000"/>
                          </a:solidFill>
                        </a:rPr>
                        <a:t>13</a:t>
                      </a:r>
                      <a:endParaRPr lang="en-US" sz="120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23</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37</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29</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10</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25</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24</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24</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30</a:t>
                      </a:r>
                      <a:endParaRPr lang="en-US" sz="1200" dirty="0">
                        <a:solidFill>
                          <a:srgbClr val="FF0000"/>
                        </a:solidFill>
                        <a:latin typeface="Calibri"/>
                        <a:ea typeface="Calibri"/>
                        <a:cs typeface="Arial"/>
                      </a:endParaRPr>
                    </a:p>
                  </a:txBody>
                  <a:tcPr marL="41198" marR="41198" marT="0" marB="0" anchor="ctr"/>
                </a:tc>
                <a:tc>
                  <a:txBody>
                    <a:bodyPr/>
                    <a:lstStyle/>
                    <a:p>
                      <a:pPr marL="0" marR="0" algn="ctr">
                        <a:lnSpc>
                          <a:spcPct val="115000"/>
                        </a:lnSpc>
                        <a:spcBef>
                          <a:spcPts val="0"/>
                        </a:spcBef>
                        <a:spcAft>
                          <a:spcPts val="0"/>
                        </a:spcAft>
                      </a:pPr>
                      <a:r>
                        <a:rPr lang="en-US" sz="1200" dirty="0">
                          <a:solidFill>
                            <a:srgbClr val="FF0000"/>
                          </a:solidFill>
                        </a:rPr>
                        <a:t>290</a:t>
                      </a:r>
                      <a:endParaRPr lang="en-US" sz="1200" dirty="0">
                        <a:solidFill>
                          <a:srgbClr val="FF0000"/>
                        </a:solidFill>
                        <a:latin typeface="Calibri"/>
                        <a:ea typeface="Calibri"/>
                        <a:cs typeface="Arial"/>
                      </a:endParaRPr>
                    </a:p>
                  </a:txBody>
                  <a:tcPr marL="41198" marR="41198"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0" fill="hold"/>
                                        <p:tgtEl>
                                          <p:spTgt spid="9"/>
                                        </p:tgtEl>
                                        <p:attrNameLst>
                                          <p:attrName>ppt_w</p:attrName>
                                        </p:attrNameLst>
                                      </p:cBhvr>
                                      <p:tavLst>
                                        <p:tav tm="0">
                                          <p:val>
                                            <p:strVal val="#ppt_w*0.70"/>
                                          </p:val>
                                        </p:tav>
                                        <p:tav tm="100000">
                                          <p:val>
                                            <p:strVal val="#ppt_w"/>
                                          </p:val>
                                        </p:tav>
                                      </p:tavLst>
                                    </p:anim>
                                    <p:anim calcmode="lin" valueType="num">
                                      <p:cBhvr>
                                        <p:cTn id="20" dur="3000" fill="hold"/>
                                        <p:tgtEl>
                                          <p:spTgt spid="9"/>
                                        </p:tgtEl>
                                        <p:attrNameLst>
                                          <p:attrName>ppt_h</p:attrName>
                                        </p:attrNameLst>
                                      </p:cBhvr>
                                      <p:tavLst>
                                        <p:tav tm="0">
                                          <p:val>
                                            <p:strVal val="#ppt_h"/>
                                          </p:val>
                                        </p:tav>
                                        <p:tav tm="100000">
                                          <p:val>
                                            <p:strVal val="#ppt_h"/>
                                          </p:val>
                                        </p:tav>
                                      </p:tavLst>
                                    </p:anim>
                                    <p:animEffect transition="in" filter="fade">
                                      <p:cBhvr>
                                        <p:cTn id="21"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a:t>
            </a:r>
          </a:p>
          <a:p>
            <a:pPr algn="ctr"/>
            <a:r>
              <a:rPr lang="gu-IN" dirty="0" smtClean="0">
                <a:solidFill>
                  <a:srgbClr val="9900CC"/>
                </a:solidFill>
              </a:rPr>
              <a:t>જાતિવાર વિધાર્થીઓની માહિતી </a:t>
            </a:r>
            <a:endParaRPr lang="en-US" dirty="0">
              <a:solidFill>
                <a:srgbClr val="9900CC"/>
              </a:solidFill>
            </a:endParaRPr>
          </a:p>
        </p:txBody>
      </p:sp>
      <p:sp>
        <p:nvSpPr>
          <p:cNvPr id="7" name="Oval 3"/>
          <p:cNvSpPr>
            <a:spLocks noChangeArrowheads="1"/>
          </p:cNvSpPr>
          <p:nvPr/>
        </p:nvSpPr>
        <p:spPr bwMode="auto">
          <a:xfrm>
            <a:off x="6542709" y="900592"/>
            <a:ext cx="2452075" cy="543615"/>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gu-IN" sz="1200" b="0" i="0" u="none" strike="noStrike" cap="none" normalizeH="0" baseline="0" dirty="0" smtClean="0">
                <a:ln>
                  <a:noFill/>
                </a:ln>
                <a:solidFill>
                  <a:schemeClr val="tx1"/>
                </a:solidFill>
                <a:effectLst/>
                <a:latin typeface="Shruti" pitchFamily="34" charset="0"/>
                <a:ea typeface="Arial" pitchFamily="34" charset="0"/>
                <a:cs typeface="Arial" pitchFamily="34" charset="0"/>
              </a:rPr>
              <a:t> વર્ષ : </a:t>
            </a:r>
            <a:r>
              <a:rPr lang="gu-IN" sz="1400" dirty="0" smtClean="0">
                <a:latin typeface="Calibri" pitchFamily="34" charset="0"/>
                <a:ea typeface="Arial" pitchFamily="34" charset="0"/>
                <a:cs typeface="Arial" pitchFamily="34" charset="0"/>
              </a:rPr>
              <a:t>૨૦૧૪ -૨૦૧૫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0" name="Table 9"/>
          <p:cNvGraphicFramePr>
            <a:graphicFrameLocks noGrp="1"/>
          </p:cNvGraphicFramePr>
          <p:nvPr/>
        </p:nvGraphicFramePr>
        <p:xfrm>
          <a:off x="533402" y="2054729"/>
          <a:ext cx="8311462" cy="4295270"/>
        </p:xfrm>
        <a:graphic>
          <a:graphicData uri="http://schemas.openxmlformats.org/drawingml/2006/table">
            <a:tbl>
              <a:tblPr>
                <a:tableStyleId>{ED083AE6-46FA-4A59-8FB0-9F97EB10719F}</a:tableStyleId>
              </a:tblPr>
              <a:tblGrid>
                <a:gridCol w="670560"/>
                <a:gridCol w="535938"/>
                <a:gridCol w="493044"/>
                <a:gridCol w="465673"/>
                <a:gridCol w="373697"/>
                <a:gridCol w="373697"/>
                <a:gridCol w="465673"/>
                <a:gridCol w="373697"/>
                <a:gridCol w="309552"/>
                <a:gridCol w="358067"/>
                <a:gridCol w="317500"/>
                <a:gridCol w="317500"/>
                <a:gridCol w="444500"/>
                <a:gridCol w="424764"/>
                <a:gridCol w="292100"/>
                <a:gridCol w="444500"/>
                <a:gridCol w="571500"/>
                <a:gridCol w="571500"/>
                <a:gridCol w="508000"/>
              </a:tblGrid>
              <a:tr h="613610">
                <a:tc>
                  <a:txBody>
                    <a:bodyPr/>
                    <a:lstStyle/>
                    <a:p>
                      <a:pPr marL="0" marR="0" algn="ctr">
                        <a:lnSpc>
                          <a:spcPct val="115000"/>
                        </a:lnSpc>
                        <a:spcBef>
                          <a:spcPts val="0"/>
                        </a:spcBef>
                        <a:spcAft>
                          <a:spcPts val="0"/>
                        </a:spcAft>
                      </a:pPr>
                      <a:r>
                        <a:rPr lang="gu-IN" sz="1400" b="1" dirty="0">
                          <a:solidFill>
                            <a:srgbClr val="0000FF"/>
                          </a:solidFill>
                        </a:rPr>
                        <a:t>ધોરણ </a:t>
                      </a:r>
                      <a:endParaRPr lang="en-US" sz="1400" b="1" dirty="0">
                        <a:solidFill>
                          <a:srgbClr val="0000FF"/>
                        </a:solidFill>
                        <a:latin typeface="Calibri"/>
                        <a:ea typeface="Calibri"/>
                        <a:cs typeface="Arial"/>
                      </a:endParaRPr>
                    </a:p>
                  </a:txBody>
                  <a:tcPr marL="68580" marR="68580" marT="0" marB="0" anchor="ctr"/>
                </a:tc>
                <a:tc gridSpan="3">
                  <a:txBody>
                    <a:bodyPr/>
                    <a:lstStyle/>
                    <a:p>
                      <a:pPr marL="0" marR="0" algn="ctr">
                        <a:lnSpc>
                          <a:spcPct val="115000"/>
                        </a:lnSpc>
                        <a:spcBef>
                          <a:spcPts val="0"/>
                        </a:spcBef>
                        <a:spcAft>
                          <a:spcPts val="0"/>
                        </a:spcAft>
                      </a:pPr>
                      <a:r>
                        <a:rPr lang="gu-IN" sz="1400" b="1" dirty="0">
                          <a:solidFill>
                            <a:srgbClr val="0000FF"/>
                          </a:solidFill>
                        </a:rPr>
                        <a:t>ચૌધરી </a:t>
                      </a:r>
                      <a:endParaRPr lang="en-US" sz="14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gu-IN" sz="1400" b="1" dirty="0">
                          <a:solidFill>
                            <a:srgbClr val="0000FF"/>
                          </a:solidFill>
                        </a:rPr>
                        <a:t>ગામીત </a:t>
                      </a:r>
                      <a:endParaRPr lang="en-US" sz="14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gu-IN" sz="1400" b="1" dirty="0" smtClean="0">
                          <a:solidFill>
                            <a:srgbClr val="0000FF"/>
                          </a:solidFill>
                        </a:rPr>
                        <a:t>કોંકણી </a:t>
                      </a:r>
                      <a:endParaRPr lang="en-US" sz="14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gu-IN" sz="1400" b="1" dirty="0">
                          <a:solidFill>
                            <a:srgbClr val="0000FF"/>
                          </a:solidFill>
                        </a:rPr>
                        <a:t>બક્ષીપંચ </a:t>
                      </a:r>
                      <a:endParaRPr lang="en-US" sz="14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gu-IN" sz="1200" b="1" dirty="0">
                          <a:solidFill>
                            <a:srgbClr val="0000FF"/>
                          </a:solidFill>
                        </a:rPr>
                        <a:t>અન્ય/કોટવાળિયા </a:t>
                      </a:r>
                      <a:endParaRPr lang="en-US" sz="12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gu-IN" sz="1400" b="1" dirty="0">
                          <a:solidFill>
                            <a:srgbClr val="0000FF"/>
                          </a:solidFill>
                        </a:rPr>
                        <a:t>કુલ વિદ્યાર્થીઓની સંખ્યા </a:t>
                      </a:r>
                      <a:endParaRPr lang="en-US" sz="1400" b="1" dirty="0">
                        <a:solidFill>
                          <a:srgbClr val="0000FF"/>
                        </a:solidFill>
                        <a:latin typeface="Calibri"/>
                        <a:ea typeface="Calibri"/>
                        <a:cs typeface="Arial"/>
                      </a:endParaRPr>
                    </a:p>
                  </a:txBody>
                  <a:tcPr marL="68580" marR="68580" marT="0" marB="0" anchor="ctr"/>
                </a:tc>
                <a:tc hMerge="1">
                  <a:txBody>
                    <a:bodyPr/>
                    <a:lstStyle/>
                    <a:p>
                      <a:endParaRPr lang="en-US"/>
                    </a:p>
                  </a:txBody>
                  <a:tcPr/>
                </a:tc>
                <a:tc hMerge="1">
                  <a:txBody>
                    <a:bodyPr/>
                    <a:lstStyle/>
                    <a:p>
                      <a:endParaRPr lang="en-US"/>
                    </a:p>
                  </a:txBody>
                  <a:tcPr/>
                </a:tc>
              </a:tr>
              <a:tr h="306805">
                <a:tc>
                  <a:txBody>
                    <a:bodyPr/>
                    <a:lstStyle/>
                    <a:p>
                      <a:pPr marL="0" marR="0" algn="ctr">
                        <a:lnSpc>
                          <a:spcPct val="115000"/>
                        </a:lnSpc>
                        <a:spcBef>
                          <a:spcPts val="0"/>
                        </a:spcBef>
                        <a:spcAft>
                          <a:spcPts val="0"/>
                        </a:spcAft>
                      </a:pPr>
                      <a:endParaRPr lang="en-US" sz="140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a:solidFill>
                            <a:srgbClr val="000066"/>
                          </a:solidFill>
                        </a:rPr>
                        <a:t>ક </a:t>
                      </a:r>
                      <a:endParaRPr lang="en-US" sz="1200" b="1">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a:solidFill>
                            <a:srgbClr val="000066"/>
                          </a:solidFill>
                        </a:rPr>
                        <a:t>કુ </a:t>
                      </a:r>
                      <a:endParaRPr lang="en-US" sz="1200" b="1">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a:solidFill>
                            <a:srgbClr val="000066"/>
                          </a:solidFill>
                        </a:rPr>
                        <a:t>કુ </a:t>
                      </a:r>
                      <a:endParaRPr lang="en-US" sz="1200" b="1">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a:solidFill>
                            <a:srgbClr val="000066"/>
                          </a:solidFill>
                        </a:rPr>
                        <a:t>ક </a:t>
                      </a:r>
                      <a:endParaRPr lang="en-US" sz="1200" b="1">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 </a:t>
                      </a:r>
                      <a:endParaRPr lang="en-US" sz="1200" b="1" dirty="0">
                        <a:solidFill>
                          <a:srgbClr val="00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rPr>
                        <a:t>કુલ </a:t>
                      </a:r>
                      <a:endParaRPr lang="en-US" sz="1200" b="1" dirty="0">
                        <a:solidFill>
                          <a:srgbClr val="000066"/>
                        </a:solidFill>
                        <a:latin typeface="Calibri"/>
                        <a:ea typeface="Calibri"/>
                        <a:cs typeface="Arial"/>
                      </a:endParaRPr>
                    </a:p>
                  </a:txBody>
                  <a:tcPr marL="68580" marR="68580" marT="0" marB="0" anchor="ctr"/>
                </a:tc>
              </a:tr>
              <a:tr h="306805">
                <a:tc>
                  <a:txBody>
                    <a:bodyPr/>
                    <a:lstStyle/>
                    <a:p>
                      <a:pPr marL="0" marR="0">
                        <a:lnSpc>
                          <a:spcPct val="115000"/>
                        </a:lnSpc>
                        <a:spcBef>
                          <a:spcPts val="0"/>
                        </a:spcBef>
                        <a:spcAft>
                          <a:spcPts val="0"/>
                        </a:spcAft>
                      </a:pPr>
                      <a:r>
                        <a:rPr lang="gu-IN" sz="1400" dirty="0">
                          <a:solidFill>
                            <a:srgbClr val="C00000"/>
                          </a:solidFill>
                        </a:rPr>
                        <a:t>૯-અ </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18</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26</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44</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8</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27</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32</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59</a:t>
                      </a:r>
                      <a:endParaRPr lang="en-US" sz="1200" b="1">
                        <a:solidFill>
                          <a:srgbClr val="C00000"/>
                        </a:solidFill>
                        <a:latin typeface="Calibri"/>
                        <a:ea typeface="Calibri"/>
                        <a:cs typeface="Arial"/>
                      </a:endParaRPr>
                    </a:p>
                  </a:txBody>
                  <a:tcPr marL="68580" marR="68580" marT="0" marB="0" anchor="ctr"/>
                </a:tc>
              </a:tr>
              <a:tr h="613610">
                <a:tc>
                  <a:txBody>
                    <a:bodyPr/>
                    <a:lstStyle/>
                    <a:p>
                      <a:pPr marL="0" marR="0" algn="ctr">
                        <a:lnSpc>
                          <a:spcPct val="115000"/>
                        </a:lnSpc>
                        <a:spcBef>
                          <a:spcPts val="0"/>
                        </a:spcBef>
                        <a:spcAft>
                          <a:spcPts val="0"/>
                        </a:spcAft>
                      </a:pPr>
                      <a:r>
                        <a:rPr lang="gu-IN" sz="1400" dirty="0">
                          <a:solidFill>
                            <a:srgbClr val="C00000"/>
                          </a:solidFill>
                        </a:rPr>
                        <a:t>૯-બ </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11</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07</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17</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06</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06</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12</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17</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30</a:t>
                      </a:r>
                      <a:endParaRPr lang="en-US" sz="1200" b="1">
                        <a:solidFill>
                          <a:srgbClr val="C00000"/>
                        </a:solidFill>
                        <a:latin typeface="Calibri"/>
                        <a:ea typeface="Calibri"/>
                        <a:cs typeface="Arial"/>
                      </a:endParaRPr>
                    </a:p>
                  </a:txBody>
                  <a:tcPr marL="68580" marR="68580" marT="0" marB="0" anchor="ctr"/>
                </a:tc>
              </a:tr>
              <a:tr h="613610">
                <a:tc>
                  <a:txBody>
                    <a:bodyPr/>
                    <a:lstStyle/>
                    <a:p>
                      <a:pPr marL="0" marR="0" algn="ctr">
                        <a:lnSpc>
                          <a:spcPct val="115000"/>
                        </a:lnSpc>
                        <a:spcBef>
                          <a:spcPts val="0"/>
                        </a:spcBef>
                        <a:spcAft>
                          <a:spcPts val="0"/>
                        </a:spcAft>
                      </a:pPr>
                      <a:r>
                        <a:rPr lang="gu-IN" sz="1100" dirty="0">
                          <a:solidFill>
                            <a:srgbClr val="C00000"/>
                          </a:solidFill>
                        </a:rPr>
                        <a:t>૧૦-અ </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16</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39</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5</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10</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15</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3</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5</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37</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60</a:t>
                      </a:r>
                      <a:endParaRPr lang="en-US" sz="1200" b="1">
                        <a:solidFill>
                          <a:srgbClr val="C00000"/>
                        </a:solidFill>
                        <a:latin typeface="Calibri"/>
                        <a:ea typeface="Calibri"/>
                        <a:cs typeface="Arial"/>
                      </a:endParaRPr>
                    </a:p>
                  </a:txBody>
                  <a:tcPr marL="68580" marR="68580" marT="0" marB="0" anchor="ctr"/>
                </a:tc>
              </a:tr>
              <a:tr h="613610">
                <a:tc>
                  <a:txBody>
                    <a:bodyPr/>
                    <a:lstStyle/>
                    <a:p>
                      <a:pPr marL="0" marR="0" algn="ctr">
                        <a:lnSpc>
                          <a:spcPct val="115000"/>
                        </a:lnSpc>
                        <a:spcBef>
                          <a:spcPts val="0"/>
                        </a:spcBef>
                        <a:spcAft>
                          <a:spcPts val="0"/>
                        </a:spcAft>
                      </a:pPr>
                      <a:r>
                        <a:rPr lang="gu-IN" sz="1100" dirty="0">
                          <a:solidFill>
                            <a:srgbClr val="C00000"/>
                          </a:solidFill>
                        </a:rPr>
                        <a:t>૧૦-બ </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15</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4</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10</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6</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16</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29</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10</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39</a:t>
                      </a:r>
                      <a:endParaRPr lang="en-US" sz="1200" b="1">
                        <a:solidFill>
                          <a:srgbClr val="C00000"/>
                        </a:solidFill>
                        <a:latin typeface="Calibri"/>
                        <a:ea typeface="Calibri"/>
                        <a:cs typeface="Arial"/>
                      </a:endParaRPr>
                    </a:p>
                  </a:txBody>
                  <a:tcPr marL="68580" marR="68580" marT="0" marB="0" anchor="ctr"/>
                </a:tc>
              </a:tr>
              <a:tr h="306805">
                <a:tc>
                  <a:txBody>
                    <a:bodyPr/>
                    <a:lstStyle/>
                    <a:p>
                      <a:pPr marL="0" marR="0" algn="ctr">
                        <a:lnSpc>
                          <a:spcPct val="115000"/>
                        </a:lnSpc>
                        <a:spcBef>
                          <a:spcPts val="0"/>
                        </a:spcBef>
                        <a:spcAft>
                          <a:spcPts val="0"/>
                        </a:spcAft>
                      </a:pPr>
                      <a:r>
                        <a:rPr lang="gu-IN" sz="1100" dirty="0">
                          <a:solidFill>
                            <a:srgbClr val="C00000"/>
                          </a:solidFill>
                        </a:rPr>
                        <a:t>૧૧  </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20</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16</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36</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5</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6</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C00000"/>
                          </a:solidFill>
                        </a:rPr>
                        <a:t>1</a:t>
                      </a:r>
                      <a:endParaRPr lang="en-US"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25</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48</a:t>
                      </a:r>
                      <a:endParaRPr lang="en-US" sz="1200" b="1">
                        <a:solidFill>
                          <a:srgbClr val="C00000"/>
                        </a:solidFill>
                        <a:latin typeface="Calibri"/>
                        <a:ea typeface="Calibri"/>
                        <a:cs typeface="Arial"/>
                      </a:endParaRPr>
                    </a:p>
                  </a:txBody>
                  <a:tcPr marL="68580" marR="68580" marT="0" marB="0" anchor="ctr"/>
                </a:tc>
              </a:tr>
              <a:tr h="306805">
                <a:tc>
                  <a:txBody>
                    <a:bodyPr/>
                    <a:lstStyle/>
                    <a:p>
                      <a:pPr marL="0" marR="0" algn="ctr">
                        <a:lnSpc>
                          <a:spcPct val="115000"/>
                        </a:lnSpc>
                        <a:spcBef>
                          <a:spcPts val="0"/>
                        </a:spcBef>
                        <a:spcAft>
                          <a:spcPts val="0"/>
                        </a:spcAft>
                      </a:pPr>
                      <a:r>
                        <a:rPr lang="gu-IN" sz="1100" dirty="0">
                          <a:solidFill>
                            <a:srgbClr val="C00000"/>
                          </a:solidFill>
                        </a:rPr>
                        <a:t>૧૨</a:t>
                      </a:r>
                      <a:endParaRPr lang="en-US" sz="1400"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12</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23</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C00000"/>
                          </a:solidFill>
                        </a:rPr>
                        <a:t>20</a:t>
                      </a:r>
                      <a:endParaRPr lang="en-US"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a:solidFill>
                          <a:srgbClr val="C00000"/>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endParaRPr lang="gu-IN" sz="1200" b="1" dirty="0">
                        <a:solidFill>
                          <a:srgbClr val="C00000"/>
                        </a:solidFill>
                        <a:latin typeface="Calibri"/>
                        <a:ea typeface="Calibri"/>
                        <a:cs typeface="Arial"/>
                      </a:endParaRPr>
                    </a:p>
                  </a:txBody>
                  <a:tcPr marL="68580" marR="68580" marT="0" marB="0" anchor="ctr"/>
                </a:tc>
              </a:tr>
              <a:tr h="613610">
                <a:tc>
                  <a:txBody>
                    <a:bodyPr/>
                    <a:lstStyle/>
                    <a:p>
                      <a:pPr marL="0" marR="0" algn="ctr">
                        <a:lnSpc>
                          <a:spcPct val="115000"/>
                        </a:lnSpc>
                        <a:spcBef>
                          <a:spcPts val="0"/>
                        </a:spcBef>
                        <a:spcAft>
                          <a:spcPts val="0"/>
                        </a:spcAft>
                      </a:pPr>
                      <a:r>
                        <a:rPr lang="gu-IN" sz="1400" dirty="0">
                          <a:solidFill>
                            <a:srgbClr val="FF0000"/>
                          </a:solidFill>
                        </a:rPr>
                        <a:t>કુલ</a:t>
                      </a:r>
                      <a:r>
                        <a:rPr lang="gu-IN" sz="1400" dirty="0"/>
                        <a:t> </a:t>
                      </a:r>
                      <a:endParaRPr lang="en-US" sz="1400" dirty="0">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107</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96</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203</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40</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a:solidFill>
                            <a:srgbClr val="FF0066"/>
                          </a:solidFill>
                        </a:rPr>
                        <a:t>35</a:t>
                      </a:r>
                      <a:endParaRPr lang="en-US" sz="1200" b="1">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75</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02</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7</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9</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2</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151</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139</a:t>
                      </a:r>
                      <a:endParaRPr lang="en-US" sz="1200" b="1" dirty="0">
                        <a:solidFill>
                          <a:srgbClr val="FF0066"/>
                        </a:solidFill>
                        <a:latin typeface="Calibri"/>
                        <a:ea typeface="Calibri"/>
                        <a:cs typeface="Arial"/>
                      </a:endParaRPr>
                    </a:p>
                  </a:txBody>
                  <a:tcPr marL="68580" marR="68580" marT="0" marB="0" anchor="ctr"/>
                </a:tc>
                <a:tc>
                  <a:txBody>
                    <a:bodyPr/>
                    <a:lstStyle/>
                    <a:p>
                      <a:pPr marL="0" marR="0" algn="ctr">
                        <a:lnSpc>
                          <a:spcPct val="115000"/>
                        </a:lnSpc>
                        <a:spcBef>
                          <a:spcPts val="0"/>
                        </a:spcBef>
                        <a:spcAft>
                          <a:spcPts val="0"/>
                        </a:spcAft>
                      </a:pPr>
                      <a:r>
                        <a:rPr lang="en-US" sz="1200" b="1" dirty="0">
                          <a:solidFill>
                            <a:srgbClr val="FF0066"/>
                          </a:solidFill>
                        </a:rPr>
                        <a:t>290</a:t>
                      </a:r>
                      <a:endParaRPr lang="en-US" sz="1200" b="1" dirty="0">
                        <a:solidFill>
                          <a:srgbClr val="FF0066"/>
                        </a:solidFill>
                        <a:latin typeface="Calibri"/>
                        <a:ea typeface="Calibri"/>
                        <a:cs typeface="Arial"/>
                      </a:endParaRPr>
                    </a:p>
                  </a:txBody>
                  <a:tcPr marL="68580" marR="68580" marT="0" marB="0" anchor="ct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amond(in)">
                                      <p:cBhvr>
                                        <p:cTn id="19"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સહ અભ્યાસેત્તર પ્રવૃત્તિઓ </a:t>
            </a:r>
            <a:endParaRPr lang="en-US" dirty="0">
              <a:solidFill>
                <a:srgbClr val="9900CC"/>
              </a:solidFill>
            </a:endParaRPr>
          </a:p>
        </p:txBody>
      </p:sp>
      <p:grpSp>
        <p:nvGrpSpPr>
          <p:cNvPr id="22" name="Group 21"/>
          <p:cNvGrpSpPr/>
          <p:nvPr/>
        </p:nvGrpSpPr>
        <p:grpSpPr>
          <a:xfrm>
            <a:off x="1185863" y="1336675"/>
            <a:ext cx="7334250" cy="5153025"/>
            <a:chOff x="42863" y="1692275"/>
            <a:chExt cx="7334250" cy="5153025"/>
          </a:xfrm>
        </p:grpSpPr>
        <p:sp>
          <p:nvSpPr>
            <p:cNvPr id="54284" name="AutoShape 12"/>
            <p:cNvSpPr>
              <a:spLocks noChangeArrowheads="1"/>
            </p:cNvSpPr>
            <p:nvPr/>
          </p:nvSpPr>
          <p:spPr bwMode="auto">
            <a:xfrm>
              <a:off x="42863" y="1692275"/>
              <a:ext cx="1903412" cy="10382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rgbClr val="C000C0"/>
                  </a:solidFill>
                  <a:effectLst/>
                  <a:latin typeface="Shruti" pitchFamily="34" charset="0"/>
                  <a:ea typeface="Calibri" pitchFamily="34" charset="0"/>
                  <a:cs typeface="Shruti" pitchFamily="34" charset="0"/>
                </a:rPr>
                <a:t>સાહિત્ય સમિતિ</a:t>
              </a:r>
              <a:endParaRPr kumimoji="0" lang="en-US" sz="800" b="1"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1" i="0" u="none" strike="noStrike" cap="none" normalizeH="0" baseline="0" dirty="0" smtClean="0">
                  <a:ln>
                    <a:noFill/>
                  </a:ln>
                  <a:solidFill>
                    <a:srgbClr val="C000C0"/>
                  </a:solidFill>
                  <a:effectLst/>
                  <a:latin typeface="Shruti" pitchFamily="34" charset="0"/>
                  <a:ea typeface="Calibri" pitchFamily="34" charset="0"/>
                  <a:cs typeface="Shruti" pitchFamily="34" charset="0"/>
                </a:rPr>
                <a:t>૧.ચૌધરી મલ્લિકાબેન જે.  ૧૦અ</a:t>
              </a:r>
              <a:endParaRPr kumimoji="0" lang="en-US" sz="800" b="1"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1" i="0" u="none" strike="noStrike" cap="none" normalizeH="0" baseline="0" dirty="0" smtClean="0">
                  <a:ln>
                    <a:noFill/>
                  </a:ln>
                  <a:solidFill>
                    <a:srgbClr val="C000C0"/>
                  </a:solidFill>
                  <a:effectLst/>
                  <a:latin typeface="Shruti" pitchFamily="34" charset="0"/>
                  <a:ea typeface="Calibri" pitchFamily="34" charset="0"/>
                  <a:cs typeface="Shruti" pitchFamily="34" charset="0"/>
                </a:rPr>
                <a:t>૨. ચૌધરી જીનલકુમારી એ.૧૦અ </a:t>
              </a:r>
              <a:endParaRPr kumimoji="0" lang="en-US" sz="800" b="1"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1" i="0" u="none" strike="noStrike" cap="none" normalizeH="0" baseline="0" dirty="0" smtClean="0">
                  <a:ln>
                    <a:noFill/>
                  </a:ln>
                  <a:solidFill>
                    <a:srgbClr val="C000C0"/>
                  </a:solidFill>
                  <a:effectLst/>
                  <a:latin typeface="Shruti" pitchFamily="34" charset="0"/>
                  <a:ea typeface="Calibri" pitchFamily="34" charset="0"/>
                  <a:cs typeface="Shruti" pitchFamily="34" charset="0"/>
                </a:rPr>
                <a:t>૩. ચૌધરી આસ્થાકુમારી એસ. અ </a:t>
              </a:r>
              <a:endParaRPr kumimoji="0" lang="en-US" sz="800" b="1"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1" i="0" u="none" strike="noStrike" cap="none" normalizeH="0" baseline="0" dirty="0" smtClean="0">
                  <a:ln>
                    <a:noFill/>
                  </a:ln>
                  <a:solidFill>
                    <a:srgbClr val="C000C0"/>
                  </a:solidFill>
                  <a:effectLst/>
                  <a:latin typeface="Shruti" pitchFamily="34" charset="0"/>
                  <a:ea typeface="Calibri" pitchFamily="34" charset="0"/>
                  <a:cs typeface="Shruti" pitchFamily="34" charset="0"/>
                </a:rPr>
                <a:t>૪. ચૌધરી કેયુરકુમાર એન. અ</a:t>
              </a:r>
              <a:endParaRPr kumimoji="0" lang="en-US" sz="800" b="1"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C000C0"/>
                </a:solidFill>
                <a:effectLst/>
                <a:latin typeface="Arial" pitchFamily="34" charset="0"/>
                <a:cs typeface="Arial" pitchFamily="34" charset="0"/>
              </a:endParaRPr>
            </a:p>
          </p:txBody>
        </p:sp>
        <p:sp>
          <p:nvSpPr>
            <p:cNvPr id="54273" name="AutoShape 1"/>
            <p:cNvSpPr>
              <a:spLocks noChangeArrowheads="1"/>
            </p:cNvSpPr>
            <p:nvPr/>
          </p:nvSpPr>
          <p:spPr bwMode="auto">
            <a:xfrm>
              <a:off x="2647950" y="1692275"/>
              <a:ext cx="1903413" cy="1038225"/>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lang="gu-IN" sz="1100" b="1" dirty="0" smtClean="0">
                  <a:latin typeface="Shruti" pitchFamily="34" charset="0"/>
                  <a:ea typeface="Calibri" pitchFamily="34" charset="0"/>
                  <a:cs typeface="Shruti" pitchFamily="34" charset="0"/>
                </a:rPr>
                <a:t>સાંસ્કૃતિક</a:t>
              </a:r>
              <a:r>
                <a:rPr kumimoji="0" lang="gu-IN" sz="11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 સમિતિ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ગામીત ખુશ્બુકુમારી પી</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૯</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૨</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સ્નેહાલકુમારી એ</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૯</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૩</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નિશાબેન એસ</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૧૧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૪</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ઋત્વિકકુમાર ડી</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૯</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અ</a:t>
              </a:r>
              <a:endParaRPr kumimoji="0" lang="gu-I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283" name="AutoShape 11"/>
            <p:cNvSpPr>
              <a:spLocks noChangeArrowheads="1"/>
            </p:cNvSpPr>
            <p:nvPr/>
          </p:nvSpPr>
          <p:spPr bwMode="auto">
            <a:xfrm>
              <a:off x="5232400" y="1692275"/>
              <a:ext cx="1903413" cy="1038225"/>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પ્રવાસ સમિતિ </a:t>
              </a:r>
              <a:endParaRPr kumimoji="0" lang="en-US" sz="800"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૧</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ચૌધરી અર્પિતકુમાર એ</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૧૧ </a:t>
              </a:r>
              <a:endParaRPr kumimoji="0" lang="en-US" sz="800"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૨</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ચૌધરી તેજસકુમાર એ</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૯</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બ</a:t>
              </a:r>
              <a:endParaRPr kumimoji="0" lang="en-US" sz="800"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૩</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ચૌધરી હીરાલકુમારી જે</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૯</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અ </a:t>
              </a:r>
              <a:endParaRPr kumimoji="0" lang="en-US" sz="800" i="0" u="none" strike="noStrike" cap="none" normalizeH="0" baseline="0" dirty="0" smtClean="0">
                <a:ln>
                  <a:noFill/>
                </a:ln>
                <a:solidFill>
                  <a:srgbClr val="C000C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૪</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 ચૌધરી આકાશકુમાર પી</a:t>
              </a:r>
              <a:r>
                <a:rPr kumimoji="0" lang="gu-IN" sz="900" i="0" u="none" strike="noStrike" cap="none" normalizeH="0" baseline="0" dirty="0" smtClean="0">
                  <a:ln>
                    <a:noFill/>
                  </a:ln>
                  <a:solidFill>
                    <a:srgbClr val="C000C0"/>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rgbClr val="C000C0"/>
                  </a:solidFill>
                  <a:effectLst/>
                  <a:latin typeface="Shruti" pitchFamily="34" charset="0"/>
                  <a:ea typeface="Calibri" pitchFamily="34" charset="0"/>
                  <a:cs typeface="Shruti" pitchFamily="34" charset="0"/>
                </a:rPr>
                <a:t>૧૦બ્ </a:t>
              </a:r>
              <a:endParaRPr kumimoji="0" lang="gu-IN" sz="1800" i="0" u="none" strike="noStrike" cap="none" normalizeH="0" baseline="0" dirty="0" smtClean="0">
                <a:ln>
                  <a:noFill/>
                </a:ln>
                <a:solidFill>
                  <a:srgbClr val="C000C0"/>
                </a:solidFill>
                <a:effectLst/>
                <a:latin typeface="Arial" pitchFamily="34" charset="0"/>
                <a:cs typeface="Arial" pitchFamily="34" charset="0"/>
              </a:endParaRPr>
            </a:p>
          </p:txBody>
        </p:sp>
        <p:sp>
          <p:nvSpPr>
            <p:cNvPr id="54274" name="AutoShape 2"/>
            <p:cNvSpPr>
              <a:spLocks noChangeArrowheads="1"/>
            </p:cNvSpPr>
            <p:nvPr/>
          </p:nvSpPr>
          <p:spPr bwMode="auto">
            <a:xfrm>
              <a:off x="42863" y="2998789"/>
              <a:ext cx="1903412" cy="1014412"/>
            </a:xfrm>
            <a:prstGeom prst="roundRect">
              <a:avLst>
                <a:gd name="adj" fmla="val 16667"/>
              </a:avLst>
            </a:prstGeom>
            <a:ln>
              <a:headEnd/>
              <a:tailEn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ગણિત મંડળ</a:t>
              </a:r>
              <a:endParaRPr kumimoji="0" lang="en-US" sz="80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ગામીત સોરવકુમાર પી</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૧૦અ </a:t>
              </a:r>
              <a:endParaRPr kumimoji="0" lang="en-US" sz="80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૨</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ચૌધરી તન્વીકુમારી આર</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૯</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અ </a:t>
              </a:r>
              <a:endParaRPr kumimoji="0" lang="en-US" sz="80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૩</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ચૌધરી સાગરકુમાર જે</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૧૦</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બ્ </a:t>
              </a:r>
              <a:endParaRPr kumimoji="0" lang="en-US" sz="80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૪</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ચૌધરી પાયલબેન એમ</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૯</a:t>
              </a:r>
              <a:r>
                <a:rPr kumimoji="0" lang="gu-IN" sz="90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i="0" u="none" strike="noStrike" cap="none" normalizeH="0" baseline="0" dirty="0" smtClean="0">
                  <a:ln>
                    <a:noFill/>
                  </a:ln>
                  <a:solidFill>
                    <a:schemeClr val="bg1"/>
                  </a:solidFill>
                  <a:effectLst/>
                  <a:latin typeface="Shruti" pitchFamily="34" charset="0"/>
                  <a:ea typeface="Calibri" pitchFamily="34" charset="0"/>
                  <a:cs typeface="Shruti" pitchFamily="34" charset="0"/>
                </a:rPr>
                <a:t>અ </a:t>
              </a:r>
              <a:endParaRPr kumimoji="0" lang="gu-IN" sz="1800" i="0" u="none" strike="noStrike" cap="none" normalizeH="0" baseline="0" dirty="0" smtClean="0">
                <a:ln>
                  <a:noFill/>
                </a:ln>
                <a:solidFill>
                  <a:schemeClr val="bg1"/>
                </a:solidFill>
                <a:effectLst/>
                <a:latin typeface="Arial" pitchFamily="34" charset="0"/>
                <a:cs typeface="Arial" pitchFamily="34" charset="0"/>
              </a:endParaRPr>
            </a:p>
          </p:txBody>
        </p:sp>
        <p:sp>
          <p:nvSpPr>
            <p:cNvPr id="54282" name="AutoShape 10"/>
            <p:cNvSpPr>
              <a:spLocks noChangeArrowheads="1"/>
            </p:cNvSpPr>
            <p:nvPr/>
          </p:nvSpPr>
          <p:spPr bwMode="auto">
            <a:xfrm>
              <a:off x="2622550" y="3024188"/>
              <a:ext cx="2016125" cy="1014413"/>
            </a:xfrm>
            <a:prstGeom prst="roundRect">
              <a:avLst>
                <a:gd name="adj" fmla="val 16667"/>
              </a:avLst>
            </a:prstGeom>
            <a:gradFill rotWithShape="0">
              <a:gsLst>
                <a:gs pos="0">
                  <a:srgbClr val="B2A1C7"/>
                </a:gs>
                <a:gs pos="50000">
                  <a:srgbClr val="8064A2"/>
                </a:gs>
                <a:gs pos="100000">
                  <a:srgbClr val="B2A1C7"/>
                </a:gs>
              </a:gsLst>
              <a:lin ang="5400000" scaled="1"/>
            </a:gradFill>
            <a:ln w="12700">
              <a:solidFill>
                <a:srgbClr val="8064A2"/>
              </a:solidFill>
              <a:round/>
              <a:headEnd/>
              <a:tailEnd/>
            </a:ln>
            <a:effectLst>
              <a:outerShdw dist="28398" dir="3806097" algn="ctr" rotWithShape="0">
                <a:srgbClr val="3F3151"/>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પ્રમુખ</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gu-IN" sz="10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પિયુષકુમાર એમ</a:t>
              </a:r>
              <a:r>
                <a:rPr kumimoji="0" lang="gu-IN" sz="1000" b="1"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10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૧૧</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gu-IN" sz="10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મંત્રી</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gu-IN" sz="10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ફાલ્ગુનીકુમારી આર</a:t>
              </a:r>
              <a:r>
                <a:rPr kumimoji="0" lang="gu-IN" sz="1000" b="1"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10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10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૧૧</a:t>
              </a:r>
              <a:endParaRPr kumimoji="0" lang="gu-I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275" name="AutoShape 3"/>
            <p:cNvSpPr>
              <a:spLocks noChangeArrowheads="1"/>
            </p:cNvSpPr>
            <p:nvPr/>
          </p:nvSpPr>
          <p:spPr bwMode="auto">
            <a:xfrm>
              <a:off x="5219700" y="3001963"/>
              <a:ext cx="1903413" cy="1036638"/>
            </a:xfrm>
            <a:prstGeom prst="roundRect">
              <a:avLst>
                <a:gd name="adj" fmla="val 16667"/>
              </a:avLst>
            </a:prstGeom>
            <a:ln>
              <a:headEnd/>
              <a:tailEn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bg1"/>
                  </a:solidFill>
                  <a:effectLst/>
                  <a:latin typeface="Shruti" pitchFamily="34" charset="0"/>
                  <a:ea typeface="Calibri" pitchFamily="34" charset="0"/>
                  <a:cs typeface="Shruti" pitchFamily="34" charset="0"/>
                </a:rPr>
                <a:t>ખેલકુદ સમિતિ</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ચૌધરી રીતેશકુમાર એ</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૧૦</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બ્</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૨</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ગામીત અંકુરકુમાર એ</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૧૦</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બ્ </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૩</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ચૌધરી તૃપલકુમારી એ</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૧૧</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૪</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ગામીત સિધ્ધિકુમારી ડી</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૯</a:t>
              </a:r>
              <a:r>
                <a:rPr kumimoji="0" lang="gu-IN" sz="900" b="0" i="0" u="none" strike="noStrike" cap="none" normalizeH="0" baseline="0" dirty="0" smtClean="0">
                  <a:ln>
                    <a:noFill/>
                  </a:ln>
                  <a:solidFill>
                    <a:schemeClr val="bg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અ </a:t>
              </a:r>
              <a:endParaRPr kumimoji="0" lang="gu-IN" sz="1800" b="0" i="0" u="none" strike="noStrike" cap="none" normalizeH="0" baseline="0" dirty="0" smtClean="0">
                <a:ln>
                  <a:noFill/>
                </a:ln>
                <a:solidFill>
                  <a:schemeClr val="bg1"/>
                </a:solidFill>
                <a:effectLst/>
                <a:latin typeface="Arial" pitchFamily="34" charset="0"/>
                <a:cs typeface="Arial" pitchFamily="34" charset="0"/>
              </a:endParaRPr>
            </a:p>
          </p:txBody>
        </p:sp>
        <p:sp>
          <p:nvSpPr>
            <p:cNvPr id="54281" name="AutoShape 9"/>
            <p:cNvSpPr>
              <a:spLocks noChangeArrowheads="1"/>
            </p:cNvSpPr>
            <p:nvPr/>
          </p:nvSpPr>
          <p:spPr bwMode="auto">
            <a:xfrm>
              <a:off x="42863" y="4371975"/>
              <a:ext cx="1903412" cy="1076325"/>
            </a:xfrm>
            <a:prstGeom prst="roundRect">
              <a:avLst>
                <a:gd name="adj" fmla="val 16667"/>
              </a:avLst>
            </a:pr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bg1"/>
                  </a:solidFill>
                  <a:effectLst/>
                  <a:latin typeface="Shruti" pitchFamily="34" charset="0"/>
                  <a:ea typeface="Calibri" pitchFamily="34" charset="0"/>
                  <a:cs typeface="Shruti" pitchFamily="34" charset="0"/>
                </a:rPr>
                <a:t>વિજ્ઞાન મંડળ </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 ચૌધરી રાહુલકુમાર પી.૯-બ</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૨. ગામીત સૌરવકુમાર પી. ૧૦અ </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૩. ગામીત રોશનકુમાર ડી.૯-બ</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૪. ચૌધરી મુકુલકુમાર એસ. ૧૦અ</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
          <p:nvSpPr>
            <p:cNvPr id="54276" name="AutoShape 4"/>
            <p:cNvSpPr>
              <a:spLocks noChangeArrowheads="1"/>
            </p:cNvSpPr>
            <p:nvPr/>
          </p:nvSpPr>
          <p:spPr bwMode="auto">
            <a:xfrm>
              <a:off x="2698750" y="4410075"/>
              <a:ext cx="2016125" cy="1076325"/>
            </a:xfrm>
            <a:prstGeom prst="roundRect">
              <a:avLst>
                <a:gd name="adj" fmla="val 16667"/>
              </a:avLst>
            </a:prstGeom>
            <a:gradFill rotWithShape="0">
              <a:gsLst>
                <a:gs pos="0">
                  <a:srgbClr val="FFFFFF"/>
                </a:gs>
                <a:gs pos="100000">
                  <a:srgbClr val="FBD4B4"/>
                </a:gs>
              </a:gsLst>
              <a:lin ang="5400000" scaled="1"/>
            </a:gradFill>
            <a:ln w="12700">
              <a:solidFill>
                <a:srgbClr val="FABF8F"/>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પ્રાર્થના સમિતિ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 ગામીત સમીરકુમાર એમ.૧૧</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૨. ચૌધરી મનીષકુમાર એ.૧૦-અ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૩. ગામીત જિગ્નેશકુમાર એસ. ૯-અ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૪. ગામીત રોશનકુમાર ડી. ૯-બ</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280" name="AutoShape 8"/>
            <p:cNvSpPr>
              <a:spLocks noChangeArrowheads="1"/>
            </p:cNvSpPr>
            <p:nvPr/>
          </p:nvSpPr>
          <p:spPr bwMode="auto">
            <a:xfrm>
              <a:off x="5321300" y="4359275"/>
              <a:ext cx="1903413" cy="1076325"/>
            </a:xfrm>
            <a:prstGeom prst="roundRect">
              <a:avLst>
                <a:gd name="adj" fmla="val 16667"/>
              </a:avLst>
            </a:prstGeom>
            <a:ln>
              <a:headEnd/>
              <a:tailEnd/>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bg1"/>
                  </a:solidFill>
                  <a:effectLst/>
                  <a:latin typeface="Shruti" pitchFamily="34" charset="0"/>
                  <a:ea typeface="Calibri" pitchFamily="34" charset="0"/>
                  <a:cs typeface="Shruti" pitchFamily="34" charset="0"/>
                </a:rPr>
                <a:t>ચર્ચા સભા સમિતિ</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૧. ચૌધરી મિતકુમાર જે. ૧૨</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૨. ચૌધરી નિરજકુમાર એન.૧૦બ</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૩. ગામીત શિવરામભાઈ એ. ૧૨ </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bg1"/>
                  </a:solidFill>
                  <a:effectLst/>
                  <a:latin typeface="Shruti" pitchFamily="34" charset="0"/>
                  <a:ea typeface="Calibri" pitchFamily="34" charset="0"/>
                  <a:cs typeface="Shruti" pitchFamily="34" charset="0"/>
                </a:rPr>
                <a:t>૪. ચૌધરી મુકુલકુમાર એમ.૧૦અ </a:t>
              </a:r>
              <a:endParaRPr kumimoji="0" lang="en-US" sz="800" b="0" i="0" u="none" strike="noStrike" cap="none" normalizeH="0" baseline="0" dirty="0" smtClean="0">
                <a:ln>
                  <a:noFill/>
                </a:ln>
                <a:solidFill>
                  <a:schemeClr val="bg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pitchFamily="34" charset="0"/>
                <a:cs typeface="Arial" pitchFamily="34" charset="0"/>
              </a:endParaRPr>
            </a:p>
          </p:txBody>
        </p:sp>
        <p:sp>
          <p:nvSpPr>
            <p:cNvPr id="54277" name="AutoShape 5"/>
            <p:cNvSpPr>
              <a:spLocks noChangeArrowheads="1"/>
            </p:cNvSpPr>
            <p:nvPr/>
          </p:nvSpPr>
          <p:spPr bwMode="auto">
            <a:xfrm>
              <a:off x="109538" y="5792788"/>
              <a:ext cx="1903412" cy="950912"/>
            </a:xfrm>
            <a:prstGeom prst="roundRect">
              <a:avLst>
                <a:gd name="adj" fmla="val 16667"/>
              </a:avLst>
            </a:prstGeom>
            <a:solidFill>
              <a:srgbClr val="F79646"/>
            </a:solidFill>
            <a:ln w="38100">
              <a:solidFill>
                <a:srgbClr val="F2F2F2"/>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બાગકામ સમિતિ</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 ચૌધરી અમિતકુમાર એ.૧૨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૨. ચૌધરી એસ્તરબેન પી. ૧૧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૩. ચૌધરી ઋત્વિકકુમાર સી.૧૧</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૪. ચૌધરી સ્નેહલકુમારી એ. ૯-અ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279" name="AutoShape 7"/>
            <p:cNvSpPr>
              <a:spLocks noChangeArrowheads="1"/>
            </p:cNvSpPr>
            <p:nvPr/>
          </p:nvSpPr>
          <p:spPr bwMode="auto">
            <a:xfrm>
              <a:off x="2813050" y="5843588"/>
              <a:ext cx="1903413" cy="938212"/>
            </a:xfrm>
            <a:prstGeom prst="roundRect">
              <a:avLst>
                <a:gd name="adj" fmla="val 16667"/>
              </a:avLst>
            </a:prstGeom>
            <a:solidFill>
              <a:srgbClr val="4BACC6"/>
            </a:solidFill>
            <a:ln w="38100">
              <a:solidFill>
                <a:srgbClr val="F2F2F2"/>
              </a:solidFill>
              <a:round/>
              <a:headEnd/>
              <a:tailEnd/>
            </a:ln>
            <a:effectLst>
              <a:outerShdw dist="28398" dir="3806097" algn="ctr" rotWithShape="0">
                <a:srgbClr val="205867">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gu-IN" sz="1800" b="1" i="0" u="none" strike="noStrike" cap="none" normalizeH="0" baseline="0" dirty="0" smtClean="0">
                <a:ln>
                  <a:noFill/>
                </a:ln>
                <a:solidFill>
                  <a:srgbClr val="FF0000"/>
                </a:solidFill>
                <a:effectLst/>
                <a:latin typeface="Shruti" pitchFamily="34" charset="0"/>
                <a:ea typeface="Calibri" pitchFamily="34" charset="0"/>
                <a:cs typeface="Shrut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gu-IN" sz="1800" b="1" i="0" u="none" strike="noStrike" cap="none" normalizeH="0" baseline="0" dirty="0" smtClean="0">
                  <a:ln>
                    <a:noFill/>
                  </a:ln>
                  <a:solidFill>
                    <a:srgbClr val="FF0000"/>
                  </a:solidFill>
                  <a:effectLst/>
                  <a:latin typeface="Shruti" pitchFamily="34" charset="0"/>
                  <a:ea typeface="Calibri" pitchFamily="34" charset="0"/>
                  <a:cs typeface="Shruti" pitchFamily="34" charset="0"/>
                </a:rPr>
                <a:t>શાળા પંચાયત </a:t>
              </a:r>
              <a:endParaRPr kumimoji="0" lang="gu-I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4278" name="AutoShape 6"/>
            <p:cNvSpPr>
              <a:spLocks noChangeArrowheads="1"/>
            </p:cNvSpPr>
            <p:nvPr/>
          </p:nvSpPr>
          <p:spPr bwMode="auto">
            <a:xfrm>
              <a:off x="5381625" y="5756275"/>
              <a:ext cx="1995488" cy="1089025"/>
            </a:xfrm>
            <a:prstGeom prst="roundRect">
              <a:avLst>
                <a:gd name="adj" fmla="val 27163"/>
              </a:avLst>
            </a:prstGeom>
            <a:solidFill>
              <a:srgbClr val="F79646"/>
            </a:solidFill>
            <a:ln w="38100">
              <a:solidFill>
                <a:srgbClr val="F2F2F2"/>
              </a:solidFill>
              <a:round/>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gu-IN" sz="1100" b="1" i="0" u="none" strike="noStrike" cap="none" normalizeH="0" baseline="0" dirty="0" smtClean="0">
                  <a:ln>
                    <a:noFill/>
                  </a:ln>
                  <a:solidFill>
                    <a:schemeClr val="tx1"/>
                  </a:solidFill>
                  <a:effectLst/>
                  <a:latin typeface="Shruti" pitchFamily="34" charset="0"/>
                  <a:ea typeface="Calibri" pitchFamily="34" charset="0"/>
                  <a:cs typeface="Shruti" pitchFamily="34" charset="0"/>
                </a:rPr>
                <a:t>પુસ્તકાલય સમિતિ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ગામીત રોશનીકુમારી જે</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૧૦અ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૨</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કિંજલકુમારી બી</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૧૦બ</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૩</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ચૌધરી અનિલકુમાર સી</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૯</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અ </a:t>
              </a: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૪</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 </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ગામીત મોનીકાબેન ડી ૯</a:t>
              </a:r>
              <a:r>
                <a:rPr kumimoji="0" lang="gu-IN" sz="900" b="0" i="0" u="none" strike="noStrike" cap="none" normalizeH="0" baseline="0" dirty="0" smtClean="0">
                  <a:ln>
                    <a:noFill/>
                  </a:ln>
                  <a:solidFill>
                    <a:schemeClr val="tx1"/>
                  </a:solidFill>
                  <a:effectLst/>
                  <a:latin typeface="Calibri" pitchFamily="34" charset="0"/>
                  <a:ea typeface="Calibri" pitchFamily="34" charset="0"/>
                  <a:cs typeface="Shruti" pitchFamily="34" charset="0"/>
                </a:rPr>
                <a:t>-</a:t>
              </a:r>
              <a:r>
                <a:rPr kumimoji="0" lang="gu-IN" sz="900" b="0" i="0" u="none" strike="noStrike" cap="none" normalizeH="0" baseline="0" dirty="0" smtClean="0">
                  <a:ln>
                    <a:noFill/>
                  </a:ln>
                  <a:solidFill>
                    <a:schemeClr val="tx1"/>
                  </a:solidFill>
                  <a:effectLst/>
                  <a:latin typeface="Shruti" pitchFamily="34" charset="0"/>
                  <a:ea typeface="Calibri" pitchFamily="34" charset="0"/>
                  <a:cs typeface="Shruti" pitchFamily="34" charset="0"/>
                </a:rPr>
                <a:t>બ</a:t>
              </a:r>
              <a:endParaRPr kumimoji="0" lang="gu-IN"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54287" name="Rectangle 1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4290" name="Rectangle 18"/>
          <p:cNvSpPr>
            <a:spLocks noChangeArrowheads="1"/>
          </p:cNvSpPr>
          <p:nvPr/>
        </p:nvSpPr>
        <p:spPr bwMode="auto">
          <a:xfrm>
            <a:off x="0" y="1438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48163" algn="l"/>
              </a:tabLst>
            </a:pP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48163" algn="l"/>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48163" algn="l"/>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48163"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Oval 3"/>
          <p:cNvSpPr>
            <a:spLocks noChangeArrowheads="1"/>
          </p:cNvSpPr>
          <p:nvPr/>
        </p:nvSpPr>
        <p:spPr bwMode="auto">
          <a:xfrm>
            <a:off x="6618909" y="646592"/>
            <a:ext cx="2452075" cy="543615"/>
          </a:xfrm>
          <a:prstGeom prst="ellipse">
            <a:avLst/>
          </a:prstGeom>
          <a:gradFill rotWithShape="0">
            <a:gsLst>
              <a:gs pos="0">
                <a:srgbClr val="FFFFFF"/>
              </a:gs>
              <a:gs pos="100000">
                <a:srgbClr val="D6E3BC"/>
              </a:gs>
            </a:gsLst>
            <a:lin ang="54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gu-IN" sz="1200" b="0" i="0" u="none" strike="noStrike" cap="none" normalizeH="0" baseline="0" dirty="0" smtClean="0">
                <a:ln>
                  <a:noFill/>
                </a:ln>
                <a:solidFill>
                  <a:schemeClr val="tx1"/>
                </a:solidFill>
                <a:effectLst/>
                <a:latin typeface="Shruti" pitchFamily="34" charset="0"/>
                <a:ea typeface="Arial" pitchFamily="34" charset="0"/>
                <a:cs typeface="Arial" pitchFamily="34" charset="0"/>
              </a:rPr>
              <a:t> વર્ષ : </a:t>
            </a:r>
            <a:r>
              <a:rPr lang="gu-IN" sz="1400" dirty="0" smtClean="0">
                <a:latin typeface="Calibri" pitchFamily="34" charset="0"/>
                <a:ea typeface="Arial" pitchFamily="34" charset="0"/>
                <a:cs typeface="Arial" pitchFamily="34" charset="0"/>
              </a:rPr>
              <a:t>૨૦૧૪ -૨૦૧૫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1"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155" decel="100000"/>
                                        <p:tgtEl>
                                          <p:spTgt spid="23"/>
                                        </p:tgtEl>
                                      </p:cBhvr>
                                    </p:animEffect>
                                    <p:animScale>
                                      <p:cBhvr>
                                        <p:cTn id="15" dur="1155" decel="100000"/>
                                        <p:tgtEl>
                                          <p:spTgt spid="23"/>
                                        </p:tgtEl>
                                      </p:cBhvr>
                                      <p:from x="10000" y="10000"/>
                                      <p:to x="200000" y="450000"/>
                                    </p:animScale>
                                    <p:animScale>
                                      <p:cBhvr>
                                        <p:cTn id="16" dur="1845" accel="100000" fill="hold">
                                          <p:stCondLst>
                                            <p:cond delay="1155"/>
                                          </p:stCondLst>
                                        </p:cTn>
                                        <p:tgtEl>
                                          <p:spTgt spid="23"/>
                                        </p:tgtEl>
                                      </p:cBhvr>
                                      <p:from x="200000" y="450000"/>
                                      <p:to x="100000" y="100000"/>
                                    </p:animScale>
                                    <p:set>
                                      <p:cBhvr>
                                        <p:cTn id="17" dur="1155" fill="hold"/>
                                        <p:tgtEl>
                                          <p:spTgt spid="23"/>
                                        </p:tgtEl>
                                        <p:attrNameLst>
                                          <p:attrName>ppt_x</p:attrName>
                                        </p:attrNameLst>
                                      </p:cBhvr>
                                      <p:to>
                                        <p:strVal val="(0.5)"/>
                                      </p:to>
                                    </p:set>
                                    <p:anim from="(0.5)" to="(#ppt_x)" calcmode="lin" valueType="num">
                                      <p:cBhvr>
                                        <p:cTn id="18" dur="1845" accel="100000" fill="hold">
                                          <p:stCondLst>
                                            <p:cond delay="1155"/>
                                          </p:stCondLst>
                                        </p:cTn>
                                        <p:tgtEl>
                                          <p:spTgt spid="23"/>
                                        </p:tgtEl>
                                        <p:attrNameLst>
                                          <p:attrName>ppt_x</p:attrName>
                                        </p:attrNameLst>
                                      </p:cBhvr>
                                    </p:anim>
                                    <p:set>
                                      <p:cBhvr>
                                        <p:cTn id="19" dur="1155" fill="hold"/>
                                        <p:tgtEl>
                                          <p:spTgt spid="23"/>
                                        </p:tgtEl>
                                        <p:attrNameLst>
                                          <p:attrName>ppt_y</p:attrName>
                                        </p:attrNameLst>
                                      </p:cBhvr>
                                      <p:to>
                                        <p:strVal val="(#ppt_y+0.4)"/>
                                      </p:to>
                                    </p:set>
                                    <p:anim from="(#ppt_y+0.4)" to="(#ppt_y)" calcmode="lin" valueType="num">
                                      <p:cBhvr>
                                        <p:cTn id="20" dur="1845" accel="100000" fill="hold">
                                          <p:stCondLst>
                                            <p:cond delay="1155"/>
                                          </p:stCondLst>
                                        </p:cTn>
                                        <p:tgtEl>
                                          <p:spTgt spid="23"/>
                                        </p:tgtEl>
                                        <p:attrNameLst>
                                          <p:attrName>ppt_y</p:attrName>
                                        </p:attrNameLst>
                                      </p:cBhvr>
                                    </p:anim>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0" fill="hold"/>
                                        <p:tgtEl>
                                          <p:spTgt spid="22"/>
                                        </p:tgtEl>
                                        <p:attrNameLst>
                                          <p:attrName>ppt_w</p:attrName>
                                        </p:attrNameLst>
                                      </p:cBhvr>
                                      <p:tavLst>
                                        <p:tav tm="0">
                                          <p:val>
                                            <p:strVal val="#ppt_w*0.70"/>
                                          </p:val>
                                        </p:tav>
                                        <p:tav tm="100000">
                                          <p:val>
                                            <p:strVal val="#ppt_w"/>
                                          </p:val>
                                        </p:tav>
                                      </p:tavLst>
                                    </p:anim>
                                    <p:anim calcmode="lin" valueType="num">
                                      <p:cBhvr>
                                        <p:cTn id="26" dur="5000" fill="hold"/>
                                        <p:tgtEl>
                                          <p:spTgt spid="22"/>
                                        </p:tgtEl>
                                        <p:attrNameLst>
                                          <p:attrName>ppt_h</p:attrName>
                                        </p:attrNameLst>
                                      </p:cBhvr>
                                      <p:tavLst>
                                        <p:tav tm="0">
                                          <p:val>
                                            <p:strVal val="#ppt_h"/>
                                          </p:val>
                                        </p:tav>
                                        <p:tav tm="100000">
                                          <p:val>
                                            <p:strVal val="#ppt_h"/>
                                          </p:val>
                                        </p:tav>
                                      </p:tavLst>
                                    </p:anim>
                                    <p:animEffect transition="in" filter="fade">
                                      <p:cBhvr>
                                        <p:cTn id="27" dur="5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a:t>
            </a:r>
            <a:r>
              <a:rPr lang="gu-IN" b="1" dirty="0" smtClean="0">
                <a:solidFill>
                  <a:srgbClr val="9900CC"/>
                </a:solidFill>
              </a:rPr>
              <a:t>પ્રાર્થના સંમેલન </a:t>
            </a:r>
            <a:endParaRPr lang="en-US" b="1" dirty="0">
              <a:solidFill>
                <a:srgbClr val="9900CC"/>
              </a:solidFill>
            </a:endParaRPr>
          </a:p>
        </p:txBody>
      </p:sp>
      <p:graphicFrame>
        <p:nvGraphicFramePr>
          <p:cNvPr id="6" name="Table 5"/>
          <p:cNvGraphicFramePr>
            <a:graphicFrameLocks noGrp="1"/>
          </p:cNvGraphicFramePr>
          <p:nvPr/>
        </p:nvGraphicFramePr>
        <p:xfrm>
          <a:off x="1054099" y="1369695"/>
          <a:ext cx="7353300" cy="5281991"/>
        </p:xfrm>
        <a:graphic>
          <a:graphicData uri="http://schemas.openxmlformats.org/drawingml/2006/table">
            <a:tbl>
              <a:tblPr/>
              <a:tblGrid>
                <a:gridCol w="1199289"/>
                <a:gridCol w="1371096"/>
                <a:gridCol w="1129729"/>
                <a:gridCol w="1098721"/>
                <a:gridCol w="1793489"/>
                <a:gridCol w="760976"/>
              </a:tblGrid>
              <a:tr h="594707">
                <a:tc>
                  <a:txBody>
                    <a:bodyPr/>
                    <a:lstStyle/>
                    <a:p>
                      <a:pPr marL="0" marR="0" algn="ctr">
                        <a:lnSpc>
                          <a:spcPct val="115000"/>
                        </a:lnSpc>
                        <a:spcBef>
                          <a:spcPts val="0"/>
                        </a:spcBef>
                        <a:spcAft>
                          <a:spcPts val="0"/>
                        </a:spcAft>
                        <a:tabLst>
                          <a:tab pos="2788920" algn="ctr"/>
                          <a:tab pos="5577840" algn="r"/>
                        </a:tabLst>
                      </a:pPr>
                      <a:r>
                        <a:rPr lang="gu-IN" sz="1400" b="1" dirty="0">
                          <a:solidFill>
                            <a:srgbClr val="FFFF00"/>
                          </a:solidFill>
                          <a:latin typeface="NILKANTH"/>
                          <a:ea typeface="Calibri"/>
                          <a:cs typeface="Shruti"/>
                        </a:rPr>
                        <a:t>સોમવાર</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FF00"/>
                          </a:solidFill>
                          <a:latin typeface="NILKANTH"/>
                          <a:ea typeface="Calibri"/>
                          <a:cs typeface="Shruti"/>
                        </a:rPr>
                        <a:t>ત્રિકાળ સંધ્યા</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FF00"/>
                          </a:solidFill>
                          <a:latin typeface="NILKANTH"/>
                          <a:ea typeface="Calibri"/>
                          <a:cs typeface="Shruti"/>
                        </a:rPr>
                        <a:t>પ્રા</a:t>
                      </a:r>
                      <a:r>
                        <a:rPr lang="gu-IN" sz="1400" b="1" dirty="0">
                          <a:solidFill>
                            <a:srgbClr val="FFFF00"/>
                          </a:solidFill>
                          <a:latin typeface="NILKANTH"/>
                          <a:ea typeface="Calibri"/>
                          <a:cs typeface="Arial"/>
                        </a:rPr>
                        <a:t>.</a:t>
                      </a:r>
                      <a:r>
                        <a:rPr lang="gu-IN" sz="1400" b="1" dirty="0">
                          <a:solidFill>
                            <a:srgbClr val="FFFF00"/>
                          </a:solidFill>
                          <a:latin typeface="NILKANTH"/>
                          <a:ea typeface="Calibri"/>
                          <a:cs typeface="Shruti"/>
                        </a:rPr>
                        <a:t>ગી </a:t>
                      </a:r>
                      <a:r>
                        <a:rPr lang="gu-IN" sz="1400" b="1" dirty="0">
                          <a:solidFill>
                            <a:srgbClr val="FFFF00"/>
                          </a:solidFill>
                          <a:latin typeface="NILKANTH"/>
                          <a:ea typeface="Calibri"/>
                          <a:cs typeface="Arial"/>
                        </a:rPr>
                        <a:t>.</a:t>
                      </a:r>
                      <a:r>
                        <a:rPr lang="gu-IN" sz="1400" b="1" dirty="0">
                          <a:solidFill>
                            <a:srgbClr val="FFFF00"/>
                          </a:solidFill>
                          <a:latin typeface="NILKANTH"/>
                          <a:ea typeface="Calibri"/>
                          <a:cs typeface="Shruti"/>
                        </a:rPr>
                        <a:t>૧</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FF00"/>
                          </a:solidFill>
                          <a:latin typeface="NILKANTH"/>
                          <a:ea typeface="Calibri"/>
                          <a:cs typeface="Shruti"/>
                        </a:rPr>
                        <a:t>અંગ્રેજી</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FF00"/>
                          </a:solidFill>
                          <a:latin typeface="NILKANTH"/>
                          <a:ea typeface="Calibri"/>
                          <a:cs typeface="Shruti"/>
                        </a:rPr>
                        <a:t>વિજ્ઞાન </a:t>
                      </a:r>
                      <a:r>
                        <a:rPr lang="gu-IN" sz="1400" b="1" dirty="0">
                          <a:solidFill>
                            <a:srgbClr val="FFFF00"/>
                          </a:solidFill>
                          <a:latin typeface="NILKANTH"/>
                          <a:ea typeface="Calibri"/>
                          <a:cs typeface="Arial"/>
                        </a:rPr>
                        <a:t>/</a:t>
                      </a:r>
                      <a:r>
                        <a:rPr lang="gu-IN" sz="1400" b="1" dirty="0">
                          <a:solidFill>
                            <a:srgbClr val="FFFF00"/>
                          </a:solidFill>
                          <a:latin typeface="NILKANTH"/>
                          <a:ea typeface="Calibri"/>
                          <a:cs typeface="Shruti"/>
                        </a:rPr>
                        <a:t>ગણિત</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b="1" dirty="0">
                          <a:solidFill>
                            <a:srgbClr val="FFFF00"/>
                          </a:solidFill>
                          <a:latin typeface="Times New Roman"/>
                          <a:ea typeface="Calibri"/>
                          <a:cs typeface="Arial"/>
                        </a:rPr>
                        <a:t>M.M.P</a:t>
                      </a:r>
                      <a:endParaRPr lang="en-US" sz="1100" b="1" dirty="0">
                        <a:solidFill>
                          <a:srgbClr val="FFFF00"/>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49">
                <a:tc>
                  <a:txBody>
                    <a:bodyPr/>
                    <a:lstStyle/>
                    <a:p>
                      <a:pPr marL="0" marR="0" algn="just">
                        <a:lnSpc>
                          <a:spcPct val="115000"/>
                        </a:lnSpc>
                        <a:spcBef>
                          <a:spcPts val="0"/>
                        </a:spcBef>
                        <a:spcAft>
                          <a:spcPts val="0"/>
                        </a:spcAft>
                        <a:tabLst>
                          <a:tab pos="2788920" algn="ctr"/>
                          <a:tab pos="5577840" algn="r"/>
                        </a:tabLst>
                      </a:pPr>
                      <a:endParaRPr lang="en-US" sz="1400" dirty="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a:solidFill>
                          <a:srgbClr val="FF0066"/>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707">
                <a:tc>
                  <a:txBody>
                    <a:bodyPr/>
                    <a:lstStyle/>
                    <a:p>
                      <a:pPr marL="0" marR="0" algn="ctr">
                        <a:lnSpc>
                          <a:spcPct val="115000"/>
                        </a:lnSpc>
                        <a:spcBef>
                          <a:spcPts val="0"/>
                        </a:spcBef>
                        <a:spcAft>
                          <a:spcPts val="0"/>
                        </a:spcAft>
                        <a:tabLst>
                          <a:tab pos="2788920" algn="ctr"/>
                          <a:tab pos="5577840" algn="r"/>
                        </a:tabLst>
                      </a:pPr>
                      <a:r>
                        <a:rPr lang="gu-IN" sz="1400" dirty="0" smtClean="0">
                          <a:solidFill>
                            <a:srgbClr val="FF0066"/>
                          </a:solidFill>
                          <a:latin typeface="NILKANTH"/>
                          <a:ea typeface="Calibri"/>
                          <a:cs typeface="Shruti"/>
                        </a:rPr>
                        <a:t>મંગળવાર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FF0066"/>
                          </a:solidFill>
                          <a:latin typeface="NILKANTH"/>
                          <a:ea typeface="Calibri"/>
                          <a:cs typeface="Shruti"/>
                        </a:rPr>
                        <a:t>મધુરાષ્ટ્ર </a:t>
                      </a:r>
                      <a:r>
                        <a:rPr lang="gu-IN" sz="1400" dirty="0">
                          <a:solidFill>
                            <a:srgbClr val="FF0066"/>
                          </a:solidFill>
                          <a:latin typeface="NILKANTH"/>
                          <a:ea typeface="Calibri"/>
                          <a:cs typeface="Arial"/>
                        </a:rPr>
                        <a:t>..</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FF0066"/>
                          </a:solidFill>
                          <a:latin typeface="NILKANTH"/>
                          <a:ea typeface="Calibri"/>
                          <a:cs typeface="Shruti"/>
                        </a:rPr>
                        <a:t>પ્રા</a:t>
                      </a:r>
                      <a:r>
                        <a:rPr lang="gu-IN" sz="1400" dirty="0">
                          <a:solidFill>
                            <a:srgbClr val="FF0066"/>
                          </a:solidFill>
                          <a:latin typeface="NILKANTH"/>
                          <a:ea typeface="Calibri"/>
                          <a:cs typeface="Arial"/>
                        </a:rPr>
                        <a:t>.</a:t>
                      </a:r>
                      <a:r>
                        <a:rPr lang="gu-IN" sz="1400" dirty="0">
                          <a:solidFill>
                            <a:srgbClr val="FF0066"/>
                          </a:solidFill>
                          <a:latin typeface="NILKANTH"/>
                          <a:ea typeface="Calibri"/>
                          <a:cs typeface="Shruti"/>
                        </a:rPr>
                        <a:t>ગી </a:t>
                      </a:r>
                      <a:r>
                        <a:rPr lang="gu-IN" sz="1400" dirty="0">
                          <a:solidFill>
                            <a:srgbClr val="FF0066"/>
                          </a:solidFill>
                          <a:latin typeface="NILKANTH"/>
                          <a:ea typeface="Calibri"/>
                          <a:cs typeface="Arial"/>
                        </a:rPr>
                        <a:t>.</a:t>
                      </a:r>
                      <a:r>
                        <a:rPr lang="gu-IN" sz="1400" dirty="0">
                          <a:solidFill>
                            <a:srgbClr val="FF0066"/>
                          </a:solidFill>
                          <a:latin typeface="NILKANTH"/>
                          <a:ea typeface="Calibri"/>
                          <a:cs typeface="Shruti"/>
                        </a:rPr>
                        <a:t>૨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a:solidFill>
                            <a:srgbClr val="FF0066"/>
                          </a:solidFill>
                          <a:latin typeface="NILKANTH"/>
                          <a:ea typeface="Calibri"/>
                          <a:cs typeface="Shruti"/>
                        </a:rPr>
                        <a:t>ગુજરાતી</a:t>
                      </a:r>
                      <a:endParaRPr lang="en-US" sz="110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FF0066"/>
                          </a:solidFill>
                          <a:latin typeface="NILKANTH"/>
                          <a:ea typeface="Calibri"/>
                          <a:cs typeface="Shruti"/>
                        </a:rPr>
                        <a:t>ગુજરાતી</a:t>
                      </a:r>
                      <a:r>
                        <a:rPr lang="gu-IN" sz="1400" dirty="0">
                          <a:solidFill>
                            <a:srgbClr val="FF0066"/>
                          </a:solidFill>
                          <a:latin typeface="NILKANTH"/>
                          <a:ea typeface="Calibri"/>
                          <a:cs typeface="Arial"/>
                        </a:rPr>
                        <a:t>/</a:t>
                      </a:r>
                      <a:r>
                        <a:rPr lang="gu-IN" sz="1400" dirty="0">
                          <a:solidFill>
                            <a:srgbClr val="FF0066"/>
                          </a:solidFill>
                          <a:latin typeface="NILKANTH"/>
                          <a:ea typeface="Calibri"/>
                          <a:cs typeface="Shruti"/>
                        </a:rPr>
                        <a:t>હિન્દી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dirty="0">
                          <a:solidFill>
                            <a:srgbClr val="FF0066"/>
                          </a:solidFill>
                          <a:latin typeface="Times New Roman"/>
                          <a:ea typeface="Calibri"/>
                          <a:cs typeface="Arial"/>
                        </a:rPr>
                        <a:t>H.D.P</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49">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707">
                <a:tc>
                  <a:txBody>
                    <a:bodyPr/>
                    <a:lstStyle/>
                    <a:p>
                      <a:pPr marL="0" marR="0" algn="ctr">
                        <a:lnSpc>
                          <a:spcPct val="115000"/>
                        </a:lnSpc>
                        <a:spcBef>
                          <a:spcPts val="0"/>
                        </a:spcBef>
                        <a:spcAft>
                          <a:spcPts val="0"/>
                        </a:spcAft>
                        <a:tabLst>
                          <a:tab pos="2788920" algn="ctr"/>
                          <a:tab pos="5577840" algn="r"/>
                        </a:tabLst>
                      </a:pPr>
                      <a:r>
                        <a:rPr lang="gu-IN" sz="1400" dirty="0">
                          <a:solidFill>
                            <a:srgbClr val="0000FF"/>
                          </a:solidFill>
                          <a:latin typeface="NILKANTH"/>
                          <a:ea typeface="Calibri"/>
                          <a:cs typeface="Shruti"/>
                        </a:rPr>
                        <a:t>બુધવાર </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0000FF"/>
                          </a:solidFill>
                          <a:latin typeface="NILKANTH"/>
                          <a:ea typeface="Calibri"/>
                          <a:cs typeface="Shruti"/>
                        </a:rPr>
                        <a:t>તેરી આરાધના</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0000FF"/>
                          </a:solidFill>
                          <a:latin typeface="NILKANTH"/>
                          <a:ea typeface="Calibri"/>
                          <a:cs typeface="Shruti"/>
                        </a:rPr>
                        <a:t>પ્રા</a:t>
                      </a:r>
                      <a:r>
                        <a:rPr lang="gu-IN" sz="1400" dirty="0">
                          <a:solidFill>
                            <a:srgbClr val="0000FF"/>
                          </a:solidFill>
                          <a:latin typeface="NILKANTH"/>
                          <a:ea typeface="Calibri"/>
                          <a:cs typeface="Arial"/>
                        </a:rPr>
                        <a:t>.</a:t>
                      </a:r>
                      <a:r>
                        <a:rPr lang="gu-IN" sz="1400" dirty="0">
                          <a:solidFill>
                            <a:srgbClr val="0000FF"/>
                          </a:solidFill>
                          <a:latin typeface="NILKANTH"/>
                          <a:ea typeface="Calibri"/>
                          <a:cs typeface="Shruti"/>
                        </a:rPr>
                        <a:t>ગી </a:t>
                      </a:r>
                      <a:r>
                        <a:rPr lang="gu-IN" sz="1400" dirty="0">
                          <a:solidFill>
                            <a:srgbClr val="0000FF"/>
                          </a:solidFill>
                          <a:latin typeface="NILKANTH"/>
                          <a:ea typeface="Calibri"/>
                          <a:cs typeface="Arial"/>
                        </a:rPr>
                        <a:t>.</a:t>
                      </a:r>
                      <a:r>
                        <a:rPr lang="gu-IN" sz="1400" dirty="0">
                          <a:solidFill>
                            <a:srgbClr val="0000FF"/>
                          </a:solidFill>
                          <a:latin typeface="NILKANTH"/>
                          <a:ea typeface="Calibri"/>
                          <a:cs typeface="Shruti"/>
                        </a:rPr>
                        <a:t>૩ </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0000FF"/>
                          </a:solidFill>
                          <a:latin typeface="NILKANTH"/>
                          <a:ea typeface="Calibri"/>
                          <a:cs typeface="Shruti"/>
                        </a:rPr>
                        <a:t>હિન્દી</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dirty="0">
                          <a:solidFill>
                            <a:srgbClr val="0000FF"/>
                          </a:solidFill>
                          <a:latin typeface="NILKANTH"/>
                          <a:ea typeface="Calibri"/>
                          <a:cs typeface="Shruti"/>
                        </a:rPr>
                        <a:t>સંસ્કૃત</a:t>
                      </a:r>
                      <a:r>
                        <a:rPr lang="gu-IN" sz="1400" dirty="0">
                          <a:solidFill>
                            <a:srgbClr val="0000FF"/>
                          </a:solidFill>
                          <a:latin typeface="NILKANTH"/>
                          <a:ea typeface="Calibri"/>
                          <a:cs typeface="Arial"/>
                        </a:rPr>
                        <a:t>/</a:t>
                      </a:r>
                      <a:r>
                        <a:rPr lang="gu-IN" sz="1400" dirty="0">
                          <a:solidFill>
                            <a:srgbClr val="0000FF"/>
                          </a:solidFill>
                          <a:latin typeface="NILKANTH"/>
                          <a:ea typeface="Calibri"/>
                          <a:cs typeface="Shruti"/>
                        </a:rPr>
                        <a:t>અંગ્રેજી </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dirty="0">
                          <a:solidFill>
                            <a:srgbClr val="0000FF"/>
                          </a:solidFill>
                          <a:latin typeface="Times New Roman"/>
                          <a:ea typeface="Calibri"/>
                          <a:cs typeface="Arial"/>
                        </a:rPr>
                        <a:t>B.C.C</a:t>
                      </a:r>
                      <a:endParaRPr lang="en-US" sz="1100" dirty="0">
                        <a:solidFill>
                          <a:srgbClr val="0000FF"/>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49">
                <a:tc>
                  <a:txBody>
                    <a:bodyPr/>
                    <a:lstStyle/>
                    <a:p>
                      <a:pPr marL="0" marR="0" algn="ctr">
                        <a:lnSpc>
                          <a:spcPct val="115000"/>
                        </a:lnSpc>
                        <a:spcBef>
                          <a:spcPts val="0"/>
                        </a:spcBef>
                        <a:spcAft>
                          <a:spcPts val="0"/>
                        </a:spcAft>
                        <a:tabLst>
                          <a:tab pos="2788920" algn="ctr"/>
                          <a:tab pos="5577840" algn="r"/>
                        </a:tabLst>
                      </a:pPr>
                      <a:endParaRPr lang="en-US" sz="1400" dirty="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dirty="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solidFill>
                          <a:srgbClr val="E36C0A"/>
                        </a:solidFill>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4937">
                <a:tc>
                  <a:txBody>
                    <a:bodyPr/>
                    <a:lstStyle/>
                    <a:p>
                      <a:pPr marL="0" marR="0" algn="ctr">
                        <a:lnSpc>
                          <a:spcPct val="115000"/>
                        </a:lnSpc>
                        <a:spcBef>
                          <a:spcPts val="0"/>
                        </a:spcBef>
                        <a:spcAft>
                          <a:spcPts val="0"/>
                        </a:spcAft>
                        <a:tabLst>
                          <a:tab pos="2788920" algn="ctr"/>
                          <a:tab pos="5577840" algn="r"/>
                        </a:tabLst>
                      </a:pPr>
                      <a:r>
                        <a:rPr lang="gu-IN" sz="1400" b="1" dirty="0">
                          <a:solidFill>
                            <a:srgbClr val="E36C0A"/>
                          </a:solidFill>
                          <a:latin typeface="NILKANTH"/>
                          <a:ea typeface="Calibri"/>
                          <a:cs typeface="Shruti"/>
                        </a:rPr>
                        <a:t>ગુરુવાર </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E36C0A"/>
                          </a:solidFill>
                          <a:latin typeface="NILKANTH"/>
                          <a:ea typeface="Calibri"/>
                          <a:cs typeface="Shruti"/>
                        </a:rPr>
                        <a:t>મૈત્રી ભાવનું </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E36C0A"/>
                          </a:solidFill>
                          <a:latin typeface="NILKANTH"/>
                          <a:ea typeface="Calibri"/>
                          <a:cs typeface="Shruti"/>
                        </a:rPr>
                        <a:t>પ્રા</a:t>
                      </a:r>
                      <a:r>
                        <a:rPr lang="gu-IN" sz="1400" b="1" dirty="0">
                          <a:solidFill>
                            <a:srgbClr val="E36C0A"/>
                          </a:solidFill>
                          <a:latin typeface="NILKANTH"/>
                          <a:ea typeface="Calibri"/>
                          <a:cs typeface="Arial"/>
                        </a:rPr>
                        <a:t>.</a:t>
                      </a:r>
                      <a:r>
                        <a:rPr lang="gu-IN" sz="1400" b="1" dirty="0">
                          <a:solidFill>
                            <a:srgbClr val="E36C0A"/>
                          </a:solidFill>
                          <a:latin typeface="NILKANTH"/>
                          <a:ea typeface="Calibri"/>
                          <a:cs typeface="Shruti"/>
                        </a:rPr>
                        <a:t>ગી </a:t>
                      </a:r>
                      <a:r>
                        <a:rPr lang="gu-IN" sz="1400" b="1" dirty="0">
                          <a:solidFill>
                            <a:srgbClr val="E36C0A"/>
                          </a:solidFill>
                          <a:latin typeface="NILKANTH"/>
                          <a:ea typeface="Calibri"/>
                          <a:cs typeface="Arial"/>
                        </a:rPr>
                        <a:t>.</a:t>
                      </a:r>
                      <a:r>
                        <a:rPr lang="gu-IN" sz="1400" b="1" dirty="0">
                          <a:solidFill>
                            <a:srgbClr val="E36C0A"/>
                          </a:solidFill>
                          <a:latin typeface="NILKANTH"/>
                          <a:ea typeface="Calibri"/>
                          <a:cs typeface="Shruti"/>
                        </a:rPr>
                        <a:t>૪  </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E36C0A"/>
                          </a:solidFill>
                          <a:latin typeface="NILKANTH"/>
                          <a:ea typeface="Calibri"/>
                          <a:cs typeface="Shruti"/>
                        </a:rPr>
                        <a:t>સંસ્કૃત</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E36C0A"/>
                          </a:solidFill>
                          <a:latin typeface="NILKANTH"/>
                          <a:ea typeface="Calibri"/>
                          <a:cs typeface="Shruti"/>
                        </a:rPr>
                        <a:t>હિન્દી</a:t>
                      </a:r>
                      <a:r>
                        <a:rPr lang="gu-IN" sz="1400" b="1" dirty="0">
                          <a:solidFill>
                            <a:srgbClr val="E36C0A"/>
                          </a:solidFill>
                          <a:latin typeface="NILKANTH"/>
                          <a:ea typeface="Calibri"/>
                          <a:cs typeface="Arial"/>
                        </a:rPr>
                        <a:t>/</a:t>
                      </a:r>
                      <a:r>
                        <a:rPr lang="gu-IN" sz="1400" b="1" dirty="0">
                          <a:solidFill>
                            <a:srgbClr val="E36C0A"/>
                          </a:solidFill>
                          <a:latin typeface="NILKANTH"/>
                          <a:ea typeface="Calibri"/>
                          <a:cs typeface="Shruti"/>
                        </a:rPr>
                        <a:t>સા</a:t>
                      </a:r>
                      <a:r>
                        <a:rPr lang="gu-IN" sz="1400" b="1" dirty="0">
                          <a:solidFill>
                            <a:srgbClr val="E36C0A"/>
                          </a:solidFill>
                          <a:latin typeface="NILKANTH"/>
                          <a:ea typeface="Calibri"/>
                          <a:cs typeface="Arial"/>
                        </a:rPr>
                        <a:t>.</a:t>
                      </a:r>
                      <a:r>
                        <a:rPr lang="gu-IN" sz="1400" b="1" dirty="0">
                          <a:solidFill>
                            <a:srgbClr val="E36C0A"/>
                          </a:solidFill>
                          <a:latin typeface="NILKANTH"/>
                          <a:ea typeface="Calibri"/>
                          <a:cs typeface="Shruti"/>
                        </a:rPr>
                        <a:t>વિજ્ઞાન </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b="1" dirty="0">
                          <a:solidFill>
                            <a:srgbClr val="E36C0A"/>
                          </a:solidFill>
                          <a:latin typeface="Times New Roman"/>
                          <a:ea typeface="Calibri"/>
                          <a:cs typeface="Arial"/>
                        </a:rPr>
                        <a:t>S.D.P</a:t>
                      </a:r>
                      <a:endParaRPr lang="en-US" sz="1100" b="1"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49">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707">
                <a:tc>
                  <a:txBody>
                    <a:bodyPr/>
                    <a:lstStyle/>
                    <a:p>
                      <a:pPr marL="0" marR="0" algn="ctr">
                        <a:lnSpc>
                          <a:spcPct val="115000"/>
                        </a:lnSpc>
                        <a:spcBef>
                          <a:spcPts val="0"/>
                        </a:spcBef>
                        <a:spcAft>
                          <a:spcPts val="0"/>
                        </a:spcAft>
                        <a:tabLst>
                          <a:tab pos="2788920" algn="ctr"/>
                          <a:tab pos="5577840" algn="r"/>
                        </a:tabLst>
                      </a:pPr>
                      <a:r>
                        <a:rPr lang="gu-IN" sz="1400" b="1" dirty="0">
                          <a:solidFill>
                            <a:srgbClr val="00B050"/>
                          </a:solidFill>
                          <a:latin typeface="NILKANTH"/>
                          <a:ea typeface="Calibri"/>
                          <a:cs typeface="Shruti"/>
                        </a:rPr>
                        <a:t>શુક્રવાર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00B050"/>
                          </a:solidFill>
                          <a:latin typeface="NILKANTH"/>
                          <a:ea typeface="Calibri"/>
                          <a:cs typeface="Shruti"/>
                        </a:rPr>
                        <a:t>ઇતની શક્તિ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a:solidFill>
                            <a:srgbClr val="00B050"/>
                          </a:solidFill>
                          <a:latin typeface="NILKANTH"/>
                          <a:ea typeface="Calibri"/>
                          <a:cs typeface="Shruti"/>
                        </a:rPr>
                        <a:t>પ્રા</a:t>
                      </a:r>
                      <a:r>
                        <a:rPr lang="gu-IN" sz="1400" b="1">
                          <a:solidFill>
                            <a:srgbClr val="00B050"/>
                          </a:solidFill>
                          <a:latin typeface="NILKANTH"/>
                          <a:ea typeface="Calibri"/>
                          <a:cs typeface="Arial"/>
                        </a:rPr>
                        <a:t>.</a:t>
                      </a:r>
                      <a:r>
                        <a:rPr lang="gu-IN" sz="1400" b="1">
                          <a:solidFill>
                            <a:srgbClr val="00B050"/>
                          </a:solidFill>
                          <a:latin typeface="NILKANTH"/>
                          <a:ea typeface="Calibri"/>
                          <a:cs typeface="Shruti"/>
                        </a:rPr>
                        <a:t>ગી </a:t>
                      </a:r>
                      <a:r>
                        <a:rPr lang="gu-IN" sz="1400" b="1">
                          <a:solidFill>
                            <a:srgbClr val="00B050"/>
                          </a:solidFill>
                          <a:latin typeface="NILKANTH"/>
                          <a:ea typeface="Calibri"/>
                          <a:cs typeface="Arial"/>
                        </a:rPr>
                        <a:t>.</a:t>
                      </a:r>
                      <a:r>
                        <a:rPr lang="gu-IN" sz="1400" b="1">
                          <a:solidFill>
                            <a:srgbClr val="00B050"/>
                          </a:solidFill>
                          <a:latin typeface="NILKANTH"/>
                          <a:ea typeface="Calibri"/>
                          <a:cs typeface="Shruti"/>
                        </a:rPr>
                        <a:t>૫ </a:t>
                      </a:r>
                      <a:endParaRPr lang="en-US" sz="110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a:solidFill>
                            <a:srgbClr val="00B050"/>
                          </a:solidFill>
                          <a:latin typeface="NILKANTH"/>
                          <a:ea typeface="Calibri"/>
                          <a:cs typeface="Shruti"/>
                        </a:rPr>
                        <a:t>અંગ્રેજી</a:t>
                      </a:r>
                      <a:endParaRPr lang="en-US" sz="110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00B050"/>
                          </a:solidFill>
                          <a:latin typeface="NILKANTH"/>
                          <a:ea typeface="Calibri"/>
                          <a:cs typeface="Shruti"/>
                        </a:rPr>
                        <a:t>શા</a:t>
                      </a:r>
                      <a:r>
                        <a:rPr lang="gu-IN" sz="1400" b="1" dirty="0">
                          <a:solidFill>
                            <a:srgbClr val="00B050"/>
                          </a:solidFill>
                          <a:latin typeface="NILKANTH"/>
                          <a:ea typeface="Calibri"/>
                          <a:cs typeface="Arial"/>
                        </a:rPr>
                        <a:t>.</a:t>
                      </a:r>
                      <a:r>
                        <a:rPr lang="gu-IN" sz="1400" b="1" dirty="0">
                          <a:solidFill>
                            <a:srgbClr val="00B050"/>
                          </a:solidFill>
                          <a:latin typeface="NILKANTH"/>
                          <a:ea typeface="Calibri"/>
                          <a:cs typeface="Shruti"/>
                        </a:rPr>
                        <a:t>શિ</a:t>
                      </a:r>
                      <a:r>
                        <a:rPr lang="gu-IN" sz="1400" b="1" dirty="0">
                          <a:solidFill>
                            <a:srgbClr val="00B050"/>
                          </a:solidFill>
                          <a:latin typeface="NILKANTH"/>
                          <a:ea typeface="Calibri"/>
                          <a:cs typeface="Arial"/>
                        </a:rPr>
                        <a:t>/</a:t>
                      </a:r>
                      <a:r>
                        <a:rPr lang="gu-IN" sz="1400" b="1" dirty="0">
                          <a:solidFill>
                            <a:srgbClr val="00B050"/>
                          </a:solidFill>
                          <a:latin typeface="NILKANTH"/>
                          <a:ea typeface="Calibri"/>
                          <a:cs typeface="Shruti"/>
                        </a:rPr>
                        <a:t>અંગ્રેજી </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b="1" dirty="0">
                          <a:solidFill>
                            <a:srgbClr val="00B050"/>
                          </a:solidFill>
                          <a:latin typeface="Times New Roman"/>
                          <a:ea typeface="Calibri"/>
                          <a:cs typeface="Arial"/>
                        </a:rPr>
                        <a:t>M.T.P</a:t>
                      </a: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6774">
                <a:tc>
                  <a:txBody>
                    <a:bodyPr/>
                    <a:lstStyle/>
                    <a:p>
                      <a:pPr marL="0" marR="0" algn="ctr">
                        <a:lnSpc>
                          <a:spcPct val="115000"/>
                        </a:lnSpc>
                        <a:spcBef>
                          <a:spcPts val="0"/>
                        </a:spcBef>
                        <a:spcAft>
                          <a:spcPts val="0"/>
                        </a:spcAft>
                        <a:tabLst>
                          <a:tab pos="2788920" algn="ctr"/>
                          <a:tab pos="5577840" algn="r"/>
                        </a:tabLst>
                      </a:pP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10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10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endParaRPr lang="en-US" sz="1100" dirty="0">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4707">
                <a:tc>
                  <a:txBody>
                    <a:bodyPr/>
                    <a:lstStyle/>
                    <a:p>
                      <a:pPr marL="0" marR="0" algn="ctr">
                        <a:lnSpc>
                          <a:spcPct val="115000"/>
                        </a:lnSpc>
                        <a:spcBef>
                          <a:spcPts val="0"/>
                        </a:spcBef>
                        <a:spcAft>
                          <a:spcPts val="0"/>
                        </a:spcAft>
                        <a:tabLst>
                          <a:tab pos="2788920" algn="ctr"/>
                          <a:tab pos="5577840" algn="r"/>
                        </a:tabLst>
                      </a:pPr>
                      <a:r>
                        <a:rPr lang="gu-IN" sz="1400" b="1" dirty="0">
                          <a:solidFill>
                            <a:srgbClr val="FF0066"/>
                          </a:solidFill>
                          <a:latin typeface="NILKANTH"/>
                          <a:ea typeface="Calibri"/>
                          <a:cs typeface="Shruti"/>
                        </a:rPr>
                        <a:t>શનિવાર </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0066"/>
                          </a:solidFill>
                          <a:latin typeface="NILKANTH"/>
                          <a:ea typeface="Calibri"/>
                          <a:cs typeface="Shruti"/>
                        </a:rPr>
                        <a:t>આરતી </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0066"/>
                          </a:solidFill>
                          <a:latin typeface="NILKANTH"/>
                          <a:ea typeface="Calibri"/>
                          <a:cs typeface="Shruti"/>
                        </a:rPr>
                        <a:t>પ્રા</a:t>
                      </a:r>
                      <a:r>
                        <a:rPr lang="gu-IN" sz="1400" b="1" dirty="0">
                          <a:solidFill>
                            <a:srgbClr val="FF0066"/>
                          </a:solidFill>
                          <a:latin typeface="NILKANTH"/>
                          <a:ea typeface="Calibri"/>
                          <a:cs typeface="Arial"/>
                        </a:rPr>
                        <a:t>.</a:t>
                      </a:r>
                      <a:r>
                        <a:rPr lang="gu-IN" sz="1400" b="1" dirty="0">
                          <a:solidFill>
                            <a:srgbClr val="FF0066"/>
                          </a:solidFill>
                          <a:latin typeface="NILKANTH"/>
                          <a:ea typeface="Calibri"/>
                          <a:cs typeface="Shruti"/>
                        </a:rPr>
                        <a:t>ગી </a:t>
                      </a:r>
                      <a:r>
                        <a:rPr lang="gu-IN" sz="1400" b="1" dirty="0">
                          <a:solidFill>
                            <a:srgbClr val="FF0066"/>
                          </a:solidFill>
                          <a:latin typeface="NILKANTH"/>
                          <a:ea typeface="Calibri"/>
                          <a:cs typeface="Arial"/>
                        </a:rPr>
                        <a:t>.</a:t>
                      </a:r>
                      <a:r>
                        <a:rPr lang="gu-IN" sz="1400" b="1" dirty="0">
                          <a:solidFill>
                            <a:srgbClr val="FF0066"/>
                          </a:solidFill>
                          <a:latin typeface="NILKANTH"/>
                          <a:ea typeface="Calibri"/>
                          <a:cs typeface="Shruti"/>
                        </a:rPr>
                        <a:t>૬</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0066"/>
                          </a:solidFill>
                          <a:latin typeface="NILKANTH"/>
                          <a:ea typeface="Calibri"/>
                          <a:cs typeface="Shruti"/>
                        </a:rPr>
                        <a:t>હિન્દી</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gu-IN" sz="1400" b="1" dirty="0">
                          <a:solidFill>
                            <a:srgbClr val="FF0066"/>
                          </a:solidFill>
                          <a:latin typeface="NILKANTH"/>
                          <a:ea typeface="Calibri"/>
                          <a:cs typeface="Shruti"/>
                        </a:rPr>
                        <a:t>ગણિત</a:t>
                      </a:r>
                      <a:r>
                        <a:rPr lang="gu-IN" sz="1400" b="1" dirty="0">
                          <a:solidFill>
                            <a:srgbClr val="FF0066"/>
                          </a:solidFill>
                          <a:latin typeface="NILKANTH"/>
                          <a:ea typeface="Calibri"/>
                          <a:cs typeface="Arial"/>
                        </a:rPr>
                        <a:t>/</a:t>
                      </a:r>
                      <a:r>
                        <a:rPr lang="gu-IN" sz="1400" b="1" dirty="0">
                          <a:solidFill>
                            <a:srgbClr val="FF0066"/>
                          </a:solidFill>
                          <a:latin typeface="NILKANTH"/>
                          <a:ea typeface="Calibri"/>
                          <a:cs typeface="Shruti"/>
                        </a:rPr>
                        <a:t>વિજ્ઞાન </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2788920" algn="ctr"/>
                          <a:tab pos="5577840" algn="r"/>
                        </a:tabLst>
                      </a:pPr>
                      <a:r>
                        <a:rPr lang="en-US" sz="1400" b="1" dirty="0">
                          <a:solidFill>
                            <a:srgbClr val="FF0066"/>
                          </a:solidFill>
                          <a:latin typeface="Times New Roman"/>
                          <a:ea typeface="Calibri"/>
                          <a:cs typeface="Arial"/>
                        </a:rPr>
                        <a:t>B.G.P</a:t>
                      </a:r>
                      <a:endParaRPr lang="en-US" sz="1100" dirty="0">
                        <a:solidFill>
                          <a:srgbClr val="FF0066"/>
                        </a:solidFill>
                        <a:latin typeface="Calibri"/>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1349">
                <a:tc>
                  <a:txBody>
                    <a:bodyPr/>
                    <a:lstStyle/>
                    <a:p>
                      <a:pPr marL="0" marR="0" algn="just">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tabLst>
                          <a:tab pos="2788920" algn="ctr"/>
                          <a:tab pos="5577840" algn="r"/>
                        </a:tabLst>
                      </a:pPr>
                      <a:endParaRPr lang="en-US" sz="1400" dirty="0">
                        <a:latin typeface="NILKANTH"/>
                        <a:ea typeface="Calibri"/>
                        <a:cs typeface="Arial"/>
                      </a:endParaRPr>
                    </a:p>
                  </a:txBody>
                  <a:tcPr marL="67671" marR="6767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7" name="Picture 2" descr="D:\HND005.TIF"/>
          <p:cNvPicPr>
            <a:picLocks noChangeAspect="1" noChangeArrowheads="1"/>
          </p:cNvPicPr>
          <p:nvPr/>
        </p:nvPicPr>
        <p:blipFill>
          <a:blip r:embed="rId4" cstate="print"/>
          <a:srcRect/>
          <a:stretch>
            <a:fillRect/>
          </a:stretch>
        </p:blipFill>
        <p:spPr bwMode="auto">
          <a:xfrm>
            <a:off x="7895426" y="190500"/>
            <a:ext cx="1023946" cy="998361"/>
          </a:xfrm>
          <a:prstGeom prst="ellipse">
            <a:avLst/>
          </a:prstGeom>
          <a:ln>
            <a:noFill/>
          </a:ln>
          <a:effectLst>
            <a:softEdge rad="112500"/>
          </a:effectLst>
        </p:spPr>
        <p:style>
          <a:lnRef idx="1">
            <a:schemeClr val="accent3"/>
          </a:lnRef>
          <a:fillRef idx="1002">
            <a:schemeClr val="dk2"/>
          </a:fillRef>
          <a:effectRef idx="2">
            <a:schemeClr val="accent3"/>
          </a:effectRef>
          <a:fontRef idx="minor">
            <a:schemeClr val="lt1"/>
          </a:fontRef>
        </p:style>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19" presetClass="exit" presetSubtype="10" fill="hold" nodeType="afterEffect">
                                  <p:stCondLst>
                                    <p:cond delay="0"/>
                                  </p:stCondLst>
                                  <p:childTnLst>
                                    <p:anim calcmode="lin" valueType="num">
                                      <p:cBhvr>
                                        <p:cTn id="10" dur="5000"/>
                                        <p:tgtEl>
                                          <p:spTgt spid="7"/>
                                        </p:tgtEl>
                                        <p:attrNameLst>
                                          <p:attrName>ppt_h</p:attrName>
                                        </p:attrNameLst>
                                      </p:cBhvr>
                                      <p:tavLst>
                                        <p:tav tm="0">
                                          <p:val>
                                            <p:strVal val="ppt_h"/>
                                          </p:val>
                                        </p:tav>
                                        <p:tav tm="100000">
                                          <p:val>
                                            <p:strVal val="ppt_h"/>
                                          </p:val>
                                        </p:tav>
                                      </p:tavLst>
                                    </p:anim>
                                    <p:anim calcmode="lin" valueType="num">
                                      <p:cBhvr>
                                        <p:cTn id="11" dur="5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2" dur="1" fill="hold">
                                          <p:stCondLst>
                                            <p:cond delay="4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11031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b="1" dirty="0" smtClean="0">
                <a:solidFill>
                  <a:srgbClr val="9900CC"/>
                </a:solidFill>
              </a:rPr>
              <a:t>  </a:t>
            </a:r>
            <a:r>
              <a:rPr lang="gu-IN" sz="1600" b="1" dirty="0" smtClean="0">
                <a:solidFill>
                  <a:srgbClr val="9900CC"/>
                </a:solidFill>
              </a:rPr>
              <a:t>માસવાર સહ અભ્યાસ પ્રવૃત્તિ તેમજ ઇત્તર પ્રવૃત્તિનું આયોજન </a:t>
            </a:r>
            <a:endParaRPr lang="en-US" b="1" dirty="0">
              <a:solidFill>
                <a:srgbClr val="9900CC"/>
              </a:solidFill>
            </a:endParaRPr>
          </a:p>
        </p:txBody>
      </p:sp>
      <p:graphicFrame>
        <p:nvGraphicFramePr>
          <p:cNvPr id="6" name="Table 5"/>
          <p:cNvGraphicFramePr>
            <a:graphicFrameLocks noGrp="1"/>
          </p:cNvGraphicFramePr>
          <p:nvPr/>
        </p:nvGraphicFramePr>
        <p:xfrm>
          <a:off x="2349501" y="1397000"/>
          <a:ext cx="5552881" cy="5194064"/>
        </p:xfrm>
        <a:graphic>
          <a:graphicData uri="http://schemas.openxmlformats.org/drawingml/2006/table">
            <a:tbl>
              <a:tblPr/>
              <a:tblGrid>
                <a:gridCol w="822064"/>
                <a:gridCol w="2090700"/>
                <a:gridCol w="2640117"/>
              </a:tblGrid>
              <a:tr h="255254">
                <a:tc>
                  <a:txBody>
                    <a:bodyPr/>
                    <a:lstStyle/>
                    <a:p>
                      <a:pPr marL="0" marR="0" algn="ctr">
                        <a:lnSpc>
                          <a:spcPct val="115000"/>
                        </a:lnSpc>
                        <a:spcBef>
                          <a:spcPts val="0"/>
                        </a:spcBef>
                        <a:spcAft>
                          <a:spcPts val="0"/>
                        </a:spcAft>
                        <a:tabLst>
                          <a:tab pos="714375" algn="l"/>
                        </a:tabLst>
                      </a:pPr>
                      <a:r>
                        <a:rPr lang="gu-IN" sz="1600" b="1" dirty="0">
                          <a:solidFill>
                            <a:srgbClr val="FFFF00"/>
                          </a:solidFill>
                          <a:latin typeface="Calibri"/>
                          <a:ea typeface="Calibri"/>
                          <a:cs typeface="Shruti"/>
                        </a:rPr>
                        <a:t>માસ </a:t>
                      </a:r>
                      <a:endParaRPr lang="en-US" sz="1050" dirty="0">
                        <a:solidFill>
                          <a:srgbClr val="FFFF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714375" algn="l"/>
                        </a:tabLst>
                      </a:pPr>
                      <a:r>
                        <a:rPr lang="gu-IN" sz="1600" b="1" dirty="0">
                          <a:solidFill>
                            <a:srgbClr val="FFFF00"/>
                          </a:solidFill>
                          <a:latin typeface="Calibri"/>
                          <a:ea typeface="Calibri"/>
                          <a:cs typeface="Shruti"/>
                        </a:rPr>
                        <a:t>સહ અભ્યાસ પ્રવૃત્તિ </a:t>
                      </a:r>
                      <a:endParaRPr lang="en-US" sz="1050" dirty="0">
                        <a:solidFill>
                          <a:srgbClr val="FFFF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714375" algn="l"/>
                        </a:tabLst>
                      </a:pPr>
                      <a:r>
                        <a:rPr lang="gu-IN" sz="1600" b="1" dirty="0">
                          <a:solidFill>
                            <a:srgbClr val="FFFF00"/>
                          </a:solidFill>
                          <a:latin typeface="Calibri"/>
                          <a:ea typeface="Calibri"/>
                          <a:cs typeface="Shruti"/>
                        </a:rPr>
                        <a:t>ઈતર પ્રવૃત્તિ </a:t>
                      </a:r>
                      <a:endParaRPr lang="en-US" sz="1050" dirty="0">
                        <a:solidFill>
                          <a:srgbClr val="FFFF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348">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જૂન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સુલેખન સ્પર્ધા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પ્રવેશ ઉત્સવ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043">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જુલાઈ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વન મહોત્સવ  કાર્યકમની ઉજવણી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વર્ષાગીતની સ્પર્ધા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મહેદી સ્પર્ધા </a:t>
                      </a:r>
                      <a:r>
                        <a:rPr lang="gu-IN" sz="1200" b="1" dirty="0">
                          <a:solidFill>
                            <a:srgbClr val="C00000"/>
                          </a:solidFill>
                          <a:latin typeface="Calibri"/>
                          <a:ea typeface="Calibri"/>
                          <a:cs typeface="Arial"/>
                        </a:rPr>
                        <a:t>–</a:t>
                      </a:r>
                      <a:r>
                        <a:rPr lang="gu-IN" sz="1200" b="1" dirty="0">
                          <a:solidFill>
                            <a:srgbClr val="C00000"/>
                          </a:solidFill>
                          <a:latin typeface="Calibri"/>
                          <a:ea typeface="Calibri"/>
                          <a:cs typeface="Shruti"/>
                        </a:rPr>
                        <a:t> કેશગુંફન સ્પર્ધા </a:t>
                      </a:r>
                      <a:endParaRPr lang="en-US" sz="1050" b="1" dirty="0">
                        <a:solidFill>
                          <a:srgbClr val="C00000"/>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મારો યાદગાર પ્રવાસ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043">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ઓગષ્ટ</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સ્વાતત્ર્ય દિનની ઉજવણી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દેશ ભક્તિ ગીતની સ્પર્ધા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ધાર્મિક પ્રવાસ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રક્ષાબંધનની ઉજવણી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043">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સપ્ટેમ્બર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શિક્ષક દિનની ઉજવણી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ગણિત વિજ્ઞાન ક્વીઝ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બાહ્ય પરિક્ષા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આરતી સુશોભનની સ્પર્ધા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043">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ઓક્ટોબર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ગાંધી જયતીની ઉજવણી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શેરી સફાઈ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નવરાત્રિ ગરબાની સ્પર્ધા </a:t>
                      </a:r>
                      <a:endParaRPr lang="en-US" sz="1050" b="1" dirty="0">
                        <a:solidFill>
                          <a:srgbClr val="C00000"/>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રંગોળી હરીફાઈ </a:t>
                      </a:r>
                      <a:r>
                        <a:rPr lang="gu-IN" sz="1200" b="1" dirty="0">
                          <a:solidFill>
                            <a:srgbClr val="C00000"/>
                          </a:solidFill>
                          <a:latin typeface="Calibri"/>
                          <a:ea typeface="Calibri"/>
                          <a:cs typeface="Arial"/>
                        </a:rPr>
                        <a:t>–</a:t>
                      </a:r>
                      <a:r>
                        <a:rPr lang="gu-IN" sz="1200" b="1" dirty="0">
                          <a:solidFill>
                            <a:srgbClr val="C00000"/>
                          </a:solidFill>
                          <a:latin typeface="Calibri"/>
                          <a:ea typeface="Calibri"/>
                          <a:cs typeface="Shruti"/>
                        </a:rPr>
                        <a:t> પ્રકૃતિ શિક્ષણ શિબિર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695">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નવેમ્બર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પોસ્ટર સ્પર્ધા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સર્જનાત્મક સ્પર્ધા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695">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ડીસેમ્બર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વિશ્વ એડ્સ દિન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સ્વનિર્મિત સાધનો બનાવવા </a:t>
                      </a:r>
                      <a:endParaRPr lang="en-US" sz="1050" b="1" dirty="0">
                        <a:solidFill>
                          <a:srgbClr val="C00000"/>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ભોમીતિક આકાર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695">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જાન્યુઆરી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સાંસ્કુતિક કાર્યક્રમ </a:t>
                      </a:r>
                      <a:endParaRPr lang="en-US" sz="1050" dirty="0">
                        <a:solidFill>
                          <a:srgbClr val="FF0066"/>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સૈક્ષણીક પ્રવાસ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વર્ગ સુશોભનની સ્પર્ધા </a:t>
                      </a:r>
                      <a:endParaRPr lang="en-US" sz="1050" b="1" dirty="0">
                        <a:solidFill>
                          <a:srgbClr val="C00000"/>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પતંગ બનાવવાની સ્પર્ધા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695">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ફેબ્રુઆરી</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વિજ્ઞાન દિનની ઉજવણી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લગ્ન ગીતોની હરીફાઈ </a:t>
                      </a:r>
                      <a:endParaRPr lang="en-US" sz="1050" b="1" dirty="0">
                        <a:solidFill>
                          <a:srgbClr val="C00000"/>
                        </a:solidFill>
                        <a:latin typeface="Calibri"/>
                        <a:ea typeface="Calibri"/>
                        <a:cs typeface="Arial"/>
                      </a:endParaRPr>
                    </a:p>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આનંદ મેળો </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348">
                <a:tc>
                  <a:txBody>
                    <a:bodyPr/>
                    <a:lstStyle/>
                    <a:p>
                      <a:pPr marL="0" marR="0" algn="ctr">
                        <a:lnSpc>
                          <a:spcPct val="115000"/>
                        </a:lnSpc>
                        <a:spcBef>
                          <a:spcPts val="0"/>
                        </a:spcBef>
                        <a:spcAft>
                          <a:spcPts val="0"/>
                        </a:spcAft>
                        <a:tabLst>
                          <a:tab pos="714375" algn="l"/>
                        </a:tabLst>
                      </a:pPr>
                      <a:r>
                        <a:rPr lang="gu-IN" sz="1200" b="1" dirty="0">
                          <a:solidFill>
                            <a:srgbClr val="0000FF"/>
                          </a:solidFill>
                          <a:latin typeface="Calibri"/>
                          <a:ea typeface="Calibri"/>
                          <a:cs typeface="Shruti"/>
                        </a:rPr>
                        <a:t>માર્ચ </a:t>
                      </a:r>
                      <a:endParaRPr lang="en-US" sz="1050" dirty="0">
                        <a:solidFill>
                          <a:srgbClr val="0000FF"/>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FF0066"/>
                          </a:solidFill>
                          <a:latin typeface="Calibri"/>
                          <a:ea typeface="Calibri"/>
                          <a:cs typeface="Shruti"/>
                        </a:rPr>
                        <a:t>મહિલા દિનની ઉજવણી </a:t>
                      </a:r>
                      <a:endParaRPr lang="en-US" sz="1050" dirty="0">
                        <a:solidFill>
                          <a:srgbClr val="FF0066"/>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tabLst>
                          <a:tab pos="714375" algn="l"/>
                        </a:tabLst>
                      </a:pPr>
                      <a:r>
                        <a:rPr lang="gu-IN" sz="1200" b="1" dirty="0">
                          <a:solidFill>
                            <a:srgbClr val="C00000"/>
                          </a:solidFill>
                          <a:latin typeface="Calibri"/>
                          <a:ea typeface="Calibri"/>
                          <a:cs typeface="Shruti"/>
                        </a:rPr>
                        <a:t>હોળીના ગીતોની સ્પર્ધા</a:t>
                      </a:r>
                      <a:endParaRPr lang="en-US" sz="1050" b="1" dirty="0">
                        <a:solidFill>
                          <a:srgbClr val="C00000"/>
                        </a:solidFill>
                        <a:latin typeface="Calibri"/>
                        <a:ea typeface="Calibri"/>
                        <a:cs typeface="Arial"/>
                      </a:endParaRPr>
                    </a:p>
                  </a:txBody>
                  <a:tcPr marL="49082" marR="490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0" fill="hold"/>
                                        <p:tgtEl>
                                          <p:spTgt spid="6"/>
                                        </p:tgtEl>
                                        <p:attrNameLst>
                                          <p:attrName>ppt_w</p:attrName>
                                        </p:attrNameLst>
                                      </p:cBhvr>
                                      <p:tavLst>
                                        <p:tav tm="0">
                                          <p:val>
                                            <p:strVal val="#ppt_w*0.70"/>
                                          </p:val>
                                        </p:tav>
                                        <p:tav tm="100000">
                                          <p:val>
                                            <p:strVal val="#ppt_w"/>
                                          </p:val>
                                        </p:tav>
                                      </p:tavLst>
                                    </p:anim>
                                    <p:anim calcmode="lin" valueType="num">
                                      <p:cBhvr>
                                        <p:cTn id="13" dur="5000" fill="hold"/>
                                        <p:tgtEl>
                                          <p:spTgt spid="6"/>
                                        </p:tgtEl>
                                        <p:attrNameLst>
                                          <p:attrName>ppt_h</p:attrName>
                                        </p:attrNameLst>
                                      </p:cBhvr>
                                      <p:tavLst>
                                        <p:tav tm="0">
                                          <p:val>
                                            <p:strVal val="#ppt_h"/>
                                          </p:val>
                                        </p:tav>
                                        <p:tav tm="100000">
                                          <p:val>
                                            <p:strVal val="#ppt_h"/>
                                          </p:val>
                                        </p:tav>
                                      </p:tavLst>
                                    </p:anim>
                                    <p:animEffect transition="in" filter="fade">
                                      <p:cBhvr>
                                        <p:cTn id="14"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3"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986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26"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133759" y="3510168"/>
              <a:ext cx="1271502" cy="369332"/>
            </a:xfrm>
            <a:prstGeom prst="rect">
              <a:avLst/>
            </a:prstGeom>
            <a:noFill/>
          </p:spPr>
          <p:txBody>
            <a:bodyPr wrap="none" rtlCol="0">
              <a:spAutoFit/>
            </a:bodyPr>
            <a:lstStyle/>
            <a:p>
              <a:pPr algn="ctr"/>
              <a:r>
                <a:rPr lang="gu-IN" b="1" dirty="0" smtClean="0">
                  <a:latin typeface="Cambria" pitchFamily="18" charset="0"/>
                </a:rPr>
                <a:t>ઉપપ્રમુખશ્રી</a:t>
              </a:r>
              <a:endParaRPr lang="en-US"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AutoShape 2"/>
          <p:cNvSpPr>
            <a:spLocks noChangeArrowheads="1"/>
          </p:cNvSpPr>
          <p:nvPr/>
        </p:nvSpPr>
        <p:spPr bwMode="auto">
          <a:xfrm>
            <a:off x="2867885" y="179717"/>
            <a:ext cx="4028215" cy="714379"/>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ctr" anchorCtr="0" compatLnSpc="1">
            <a:prstTxWarp prst="textNoShape">
              <a:avLst/>
            </a:prstTxWarp>
          </a:bodyPr>
          <a:lstStyle/>
          <a:p>
            <a:pPr marL="342900" marR="0" lvl="0" indent="-342900" algn="ctr" defTabSz="914400" rtl="0" eaLnBrk="1" fontAlgn="base" latinLnBrk="0" hangingPunct="1">
              <a:lnSpc>
                <a:spcPct val="100000"/>
              </a:lnSpc>
              <a:spcBef>
                <a:spcPct val="0"/>
              </a:spcBef>
              <a:spcAft>
                <a:spcPts val="1000"/>
              </a:spcAft>
              <a:buClrTx/>
              <a:buSzTx/>
              <a:buFont typeface="Wingdings" panose="05000000000000000000" pitchFamily="2" charset="2"/>
              <a:buChar char="q"/>
              <a:tabLst/>
            </a:pPr>
            <a:r>
              <a:rPr lang="gu-IN" sz="2400" b="1"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rPr>
              <a:t> સંચાલક મંડળના હોદ્દેદારો </a:t>
            </a:r>
            <a:endParaRPr kumimoji="0" lang="en-US" sz="1600" b="1" i="0" u="none" strike="noStrike" normalizeH="0" baseline="0"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endParaRPr>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02087"/>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કેળકુઇ</a:t>
            </a:r>
          </a:p>
          <a:p>
            <a:pPr algn="ctr"/>
            <a:r>
              <a:rPr lang="gu-IN" sz="1200" b="1" dirty="0" smtClean="0">
                <a:ln w="0"/>
                <a:solidFill>
                  <a:schemeClr val="tx1"/>
                </a:solidFill>
                <a:effectLst>
                  <a:outerShdw blurRad="38100" dist="19050" dir="2700000" algn="tl" rotWithShape="0">
                    <a:schemeClr val="dk1">
                      <a:alpha val="40000"/>
                    </a:schemeClr>
                  </a:outerShdw>
                </a:effectLst>
              </a:rPr>
              <a:t>તા.વ્યારા , જી. તાપી</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3122676"/>
            <a:ext cx="3094682" cy="61264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6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અભેસિંગભાઈ મગનભાઈ ચૌધરી </a:t>
            </a:r>
            <a:endParaRPr lang="en-US" sz="1600" b="1" dirty="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5" name="Picture 14" descr="scan0003.tif"/>
          <p:cNvPicPr/>
          <p:nvPr/>
        </p:nvPicPr>
        <p:blipFill>
          <a:blip r:embed="rId6" cstate="print"/>
          <a:stretch>
            <a:fillRect/>
          </a:stretch>
        </p:blipFill>
        <p:spPr>
          <a:xfrm>
            <a:off x="3919597" y="1057701"/>
            <a:ext cx="1645920" cy="1767593"/>
          </a:xfrm>
          <a:prstGeom prst="round2DiagRect">
            <a:avLst/>
          </a:prstGeom>
          <a:ln>
            <a:solidFill>
              <a:srgbClr val="7030A0"/>
            </a:solidFill>
          </a:ln>
        </p:spPr>
      </p:pic>
    </p:spTree>
    <p:extLst>
      <p:ext uri="{BB962C8B-B14F-4D97-AF65-F5344CB8AC3E}">
        <p14:creationId xmlns="" xmlns:p14="http://schemas.microsoft.com/office/powerpoint/2010/main" val="3906371638"/>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3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circle(in)">
                                      <p:cBhvr>
                                        <p:cTn id="24" dur="2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ircle(in)">
                                      <p:cBhvr>
                                        <p:cTn id="34" dur="2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heel(4)">
                                      <p:cBhvr>
                                        <p:cTn id="4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8"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Cloud Callout 7"/>
          <p:cNvSpPr/>
          <p:nvPr/>
        </p:nvSpPr>
        <p:spPr>
          <a:xfrm>
            <a:off x="3048000" y="190500"/>
            <a:ext cx="3822700" cy="899947"/>
          </a:xfrm>
          <a:prstGeom prst="cloud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gu-IN" dirty="0" smtClean="0">
                <a:solidFill>
                  <a:srgbClr val="9900CC"/>
                </a:solidFill>
              </a:rPr>
              <a:t>  શાળાની વિવિધ પ્રવૃત્તિઓ</a:t>
            </a:r>
            <a:endParaRPr lang="en-US" dirty="0">
              <a:solidFill>
                <a:srgbClr val="9900CC"/>
              </a:solidFill>
            </a:endParaRPr>
          </a:p>
        </p:txBody>
      </p:sp>
      <p:grpSp>
        <p:nvGrpSpPr>
          <p:cNvPr id="18" name="Group 17"/>
          <p:cNvGrpSpPr/>
          <p:nvPr/>
        </p:nvGrpSpPr>
        <p:grpSpPr>
          <a:xfrm>
            <a:off x="1066800" y="838200"/>
            <a:ext cx="7772400" cy="5791200"/>
            <a:chOff x="1066800" y="838200"/>
            <a:chExt cx="7772400" cy="5791200"/>
          </a:xfrm>
        </p:grpSpPr>
        <p:sp>
          <p:nvSpPr>
            <p:cNvPr id="19" name="Cube 18"/>
            <p:cNvSpPr/>
            <p:nvPr/>
          </p:nvSpPr>
          <p:spPr>
            <a:xfrm>
              <a:off x="1676400" y="5562600"/>
              <a:ext cx="2286000" cy="457200"/>
            </a:xfrm>
            <a:prstGeom prst="cube">
              <a:avLst/>
            </a:prstGeom>
            <a:gradFill rotWithShape="1">
              <a:gsLst>
                <a:gs pos="0">
                  <a:srgbClr val="738AC8">
                    <a:tint val="98000"/>
                    <a:shade val="25000"/>
                    <a:satMod val="250000"/>
                  </a:srgbClr>
                </a:gs>
                <a:gs pos="68000">
                  <a:srgbClr val="738AC8">
                    <a:tint val="86000"/>
                    <a:satMod val="115000"/>
                  </a:srgbClr>
                </a:gs>
                <a:gs pos="100000">
                  <a:srgbClr val="738AC8">
                    <a:tint val="50000"/>
                    <a:satMod val="150000"/>
                  </a:srgbClr>
                </a:gs>
              </a:gsLst>
              <a:path path="circle">
                <a:fillToRect l="50000" t="130000" r="50000" b="-30000"/>
              </a:path>
            </a:gradFill>
            <a:ln>
              <a:noFill/>
            </a:ln>
            <a:effectLst>
              <a:outerShdw blurRad="57150" dist="38100" dir="5400000" algn="ctr" rotWithShape="0">
                <a:srgbClr val="738AC8">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સપ્તાહનું ગુલાબ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0" name="Cube 19"/>
            <p:cNvSpPr/>
            <p:nvPr/>
          </p:nvSpPr>
          <p:spPr>
            <a:xfrm>
              <a:off x="4191000" y="3505200"/>
              <a:ext cx="2286000" cy="457200"/>
            </a:xfrm>
            <a:prstGeom prst="cube">
              <a:avLst/>
            </a:prstGeom>
            <a:gradFill rotWithShape="1">
              <a:gsLst>
                <a:gs pos="0">
                  <a:srgbClr val="1AB39F">
                    <a:tint val="98000"/>
                    <a:shade val="25000"/>
                    <a:satMod val="250000"/>
                  </a:srgbClr>
                </a:gs>
                <a:gs pos="68000">
                  <a:srgbClr val="1AB39F">
                    <a:tint val="86000"/>
                    <a:satMod val="115000"/>
                  </a:srgbClr>
                </a:gs>
                <a:gs pos="100000">
                  <a:srgbClr val="1AB39F">
                    <a:tint val="50000"/>
                    <a:satMod val="150000"/>
                  </a:srgbClr>
                </a:gs>
              </a:gsLst>
              <a:path path="circle">
                <a:fillToRect l="50000" t="130000" r="50000" b="-30000"/>
              </a:path>
            </a:gradFill>
            <a:ln>
              <a:noFill/>
            </a:ln>
            <a:effectLst>
              <a:outerShdw blurRad="57150" dist="38100" dir="5400000" algn="ctr" rotWithShape="0">
                <a:srgbClr val="1AB39F">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સમૂહકવાયત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1" name="Cube 20"/>
            <p:cNvSpPr/>
            <p:nvPr/>
          </p:nvSpPr>
          <p:spPr>
            <a:xfrm>
              <a:off x="4800600" y="2819400"/>
              <a:ext cx="2286000" cy="457200"/>
            </a:xfrm>
            <a:prstGeom prst="cube">
              <a:avLst/>
            </a:prstGeom>
            <a:gradFill rotWithShape="1">
              <a:gsLst>
                <a:gs pos="0">
                  <a:srgbClr val="EA157A">
                    <a:tint val="98000"/>
                    <a:shade val="25000"/>
                    <a:satMod val="250000"/>
                  </a:srgbClr>
                </a:gs>
                <a:gs pos="68000">
                  <a:srgbClr val="EA157A">
                    <a:tint val="86000"/>
                    <a:satMod val="115000"/>
                  </a:srgbClr>
                </a:gs>
                <a:gs pos="100000">
                  <a:srgbClr val="EA157A">
                    <a:tint val="50000"/>
                    <a:satMod val="150000"/>
                  </a:srgbClr>
                </a:gs>
              </a:gsLst>
              <a:path path="circle">
                <a:fillToRect l="50000" t="130000" r="50000" b="-30000"/>
              </a:path>
            </a:gradFill>
            <a:ln>
              <a:noFill/>
            </a:ln>
            <a:effectLst/>
            <a:scene3d>
              <a:camera prst="orthographicFront">
                <a:rot lat="0" lon="0" rev="0"/>
              </a:camera>
              <a:lightRig rig="glow" dir="tl">
                <a:rot lat="0" lon="0" rev="14100000"/>
              </a:lightRig>
            </a:scene3d>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બુલેટીન બોર્ડ </a:t>
              </a:r>
              <a:r>
                <a:rPr kumimoji="0" lang="gu-IN" sz="24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2" name="Cube 21"/>
            <p:cNvSpPr/>
            <p:nvPr/>
          </p:nvSpPr>
          <p:spPr>
            <a:xfrm>
              <a:off x="2514600" y="4876800"/>
              <a:ext cx="2286000" cy="457200"/>
            </a:xfrm>
            <a:prstGeom prst="cube">
              <a:avLst/>
            </a:prstGeom>
            <a:gradFill rotWithShape="1">
              <a:gsLst>
                <a:gs pos="0">
                  <a:srgbClr val="00ADDC">
                    <a:tint val="98000"/>
                    <a:shade val="25000"/>
                    <a:satMod val="250000"/>
                  </a:srgbClr>
                </a:gs>
                <a:gs pos="68000">
                  <a:srgbClr val="00ADDC">
                    <a:tint val="86000"/>
                    <a:satMod val="115000"/>
                  </a:srgbClr>
                </a:gs>
                <a:gs pos="100000">
                  <a:srgbClr val="00ADDC">
                    <a:tint val="50000"/>
                    <a:satMod val="150000"/>
                  </a:srgbClr>
                </a:gs>
              </a:gsLst>
              <a:path path="circle">
                <a:fillToRect l="50000" t="130000" r="50000" b="-30000"/>
              </a:path>
            </a:gradFill>
            <a:ln>
              <a:noFill/>
            </a:ln>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વિષય કથન</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3" name="Cube 22"/>
            <p:cNvSpPr/>
            <p:nvPr/>
          </p:nvSpPr>
          <p:spPr>
            <a:xfrm>
              <a:off x="3429000" y="4191000"/>
              <a:ext cx="2286000" cy="457200"/>
            </a:xfrm>
            <a:prstGeom prst="cube">
              <a:avLst/>
            </a:prstGeom>
            <a:gradFill rotWithShape="1">
              <a:gsLst>
                <a:gs pos="0">
                  <a:srgbClr val="EA157A">
                    <a:tint val="98000"/>
                    <a:shade val="25000"/>
                    <a:satMod val="250000"/>
                  </a:srgbClr>
                </a:gs>
                <a:gs pos="68000">
                  <a:srgbClr val="EA157A">
                    <a:tint val="86000"/>
                    <a:satMod val="115000"/>
                  </a:srgbClr>
                </a:gs>
                <a:gs pos="100000">
                  <a:srgbClr val="EA157A">
                    <a:tint val="50000"/>
                    <a:satMod val="150000"/>
                  </a:srgbClr>
                </a:gs>
              </a:gsLst>
              <a:path path="circle">
                <a:fillToRect l="50000" t="130000" r="50000" b="-30000"/>
              </a:path>
            </a:gradFill>
            <a:ln>
              <a:noFill/>
            </a:ln>
            <a:effectLst>
              <a:outerShdw blurRad="57150" dist="38100" dir="5400000" algn="ctr" rotWithShape="0">
                <a:srgbClr val="EA157A">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જન્મદિન મુબારક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4" name="Cube 23"/>
            <p:cNvSpPr/>
            <p:nvPr/>
          </p:nvSpPr>
          <p:spPr>
            <a:xfrm>
              <a:off x="6096000" y="1524000"/>
              <a:ext cx="2286000" cy="457200"/>
            </a:xfrm>
            <a:prstGeom prst="cube">
              <a:avLst/>
            </a:prstGeom>
            <a:gradFill rotWithShape="1">
              <a:gsLst>
                <a:gs pos="0">
                  <a:sysClr val="windowText" lastClr="000000">
                    <a:tint val="98000"/>
                    <a:shade val="25000"/>
                    <a:satMod val="250000"/>
                  </a:sysClr>
                </a:gs>
                <a:gs pos="68000">
                  <a:sysClr val="windowText" lastClr="000000">
                    <a:tint val="86000"/>
                    <a:satMod val="115000"/>
                  </a:sysClr>
                </a:gs>
                <a:gs pos="100000">
                  <a:sysClr val="windowText" lastClr="000000">
                    <a:tint val="50000"/>
                    <a:satMod val="150000"/>
                  </a:sysClr>
                </a:gs>
              </a:gsLst>
              <a:path path="circle">
                <a:fillToRect l="50000" t="130000" r="50000" b="-30000"/>
              </a:path>
            </a:gradFill>
            <a:ln>
              <a:noFill/>
            </a:ln>
            <a:effectLst>
              <a:outerShdw blurRad="57150" dist="38100" dir="5400000" algn="ctr" rotWithShape="0">
                <a:sysClr val="windowText" lastClr="000000">
                  <a:shade val="9000"/>
                  <a:satMod val="105000"/>
                  <a:alpha val="48000"/>
                </a:sys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kern="0" dirty="0" smtClean="0">
                  <a:solidFill>
                    <a:sysClr val="window" lastClr="FFFFFF"/>
                  </a:solidFill>
                  <a:latin typeface="Constantia"/>
                  <a:cs typeface="Shruti"/>
                </a:rPr>
                <a:t>સમાચાર વાંચન </a:t>
              </a:r>
              <a:endParaRPr kumimoji="0" lang="en-US" b="0"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5" name="Cube 24"/>
            <p:cNvSpPr/>
            <p:nvPr/>
          </p:nvSpPr>
          <p:spPr>
            <a:xfrm>
              <a:off x="5410200" y="2133600"/>
              <a:ext cx="2286000" cy="457200"/>
            </a:xfrm>
            <a:prstGeom prst="cube">
              <a:avLst/>
            </a:prstGeom>
            <a:gradFill rotWithShape="1">
              <a:gsLst>
                <a:gs pos="0">
                  <a:srgbClr val="FEB80A">
                    <a:tint val="98000"/>
                    <a:shade val="25000"/>
                    <a:satMod val="250000"/>
                  </a:srgbClr>
                </a:gs>
                <a:gs pos="68000">
                  <a:srgbClr val="FEB80A">
                    <a:tint val="86000"/>
                    <a:satMod val="115000"/>
                  </a:srgbClr>
                </a:gs>
                <a:gs pos="100000">
                  <a:srgbClr val="FEB80A">
                    <a:tint val="50000"/>
                    <a:satMod val="150000"/>
                  </a:srgbClr>
                </a:gs>
              </a:gsLst>
              <a:path path="circle">
                <a:fillToRect l="50000" t="130000" r="50000" b="-30000"/>
              </a:path>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તાપમાન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6" name="Cube 25"/>
            <p:cNvSpPr/>
            <p:nvPr/>
          </p:nvSpPr>
          <p:spPr>
            <a:xfrm>
              <a:off x="6553200" y="838200"/>
              <a:ext cx="2286000" cy="457200"/>
            </a:xfrm>
            <a:prstGeom prst="cube">
              <a:avLst/>
            </a:prstGeom>
            <a:gradFill rotWithShape="1">
              <a:gsLst>
                <a:gs pos="0">
                  <a:srgbClr val="738AC8">
                    <a:tint val="98000"/>
                    <a:shade val="25000"/>
                    <a:satMod val="250000"/>
                  </a:srgbClr>
                </a:gs>
                <a:gs pos="68000">
                  <a:srgbClr val="738AC8">
                    <a:tint val="86000"/>
                    <a:satMod val="115000"/>
                  </a:srgbClr>
                </a:gs>
                <a:gs pos="100000">
                  <a:srgbClr val="738AC8">
                    <a:tint val="50000"/>
                    <a:satMod val="150000"/>
                  </a:srgbClr>
                </a:gs>
              </a:gsLst>
              <a:path path="circle">
                <a:fillToRect l="50000" t="130000" r="50000" b="-30000"/>
              </a:path>
            </a:gradFill>
            <a:ln w="9525" cap="flat" cmpd="sng" algn="ctr">
              <a:noFill/>
              <a:prstDash val="solid"/>
            </a:ln>
            <a:effectLst>
              <a:outerShdw blurRad="57150" dist="38100" dir="5400000" algn="ctr" rotWithShape="0">
                <a:srgbClr val="738AC8">
                  <a:shade val="9000"/>
                  <a:satMod val="105000"/>
                  <a:alpha val="4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પ્રાર્થના સંમેલન </a:t>
              </a:r>
              <a:r>
                <a:rPr kumimoji="0" lang="gu-IN" sz="20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20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27" name="Cube 26"/>
            <p:cNvSpPr/>
            <p:nvPr/>
          </p:nvSpPr>
          <p:spPr>
            <a:xfrm>
              <a:off x="1066800" y="6172200"/>
              <a:ext cx="2286000" cy="457200"/>
            </a:xfrm>
            <a:prstGeom prst="cube">
              <a:avLst/>
            </a:prstGeom>
            <a:gradFill rotWithShape="1">
              <a:gsLst>
                <a:gs pos="0">
                  <a:srgbClr val="1AB39F">
                    <a:tint val="98000"/>
                    <a:shade val="25000"/>
                    <a:satMod val="250000"/>
                  </a:srgbClr>
                </a:gs>
                <a:gs pos="68000">
                  <a:srgbClr val="1AB39F">
                    <a:tint val="86000"/>
                    <a:satMod val="115000"/>
                  </a:srgbClr>
                </a:gs>
                <a:gs pos="100000">
                  <a:srgbClr val="1AB39F">
                    <a:tint val="50000"/>
                    <a:satMod val="150000"/>
                  </a:srgbClr>
                </a:gs>
              </a:gsLst>
              <a:path path="circle">
                <a:fillToRect l="50000" t="130000" r="50000" b="-30000"/>
              </a:path>
            </a:gradFill>
            <a:ln>
              <a:noFill/>
            </a:ln>
            <a:effectLst>
              <a:outerShdw blurRad="57150" dist="38100" dir="5400000" algn="ctr" rotWithShape="0">
                <a:srgbClr val="1AB39F">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સંગીત સમૂહ </a:t>
              </a:r>
              <a:r>
                <a:rPr kumimoji="0" lang="gu-IN" sz="18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gr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strVal val="#ppt_w*0.70"/>
                                          </p:val>
                                        </p:tav>
                                        <p:tav tm="100000">
                                          <p:val>
                                            <p:strVal val="#ppt_w"/>
                                          </p:val>
                                        </p:tav>
                                      </p:tavLst>
                                    </p:anim>
                                    <p:anim calcmode="lin" valueType="num">
                                      <p:cBhvr>
                                        <p:cTn id="8" dur="2000" fill="hold"/>
                                        <p:tgtEl>
                                          <p:spTgt spid="8"/>
                                        </p:tgtEl>
                                        <p:attrNameLst>
                                          <p:attrName>ppt_h</p:attrName>
                                        </p:attrNameLst>
                                      </p:cBhvr>
                                      <p:tavLst>
                                        <p:tav tm="0">
                                          <p:val>
                                            <p:strVal val="#ppt_h"/>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0" fill="hold"/>
                                        <p:tgtEl>
                                          <p:spTgt spid="18"/>
                                        </p:tgtEl>
                                        <p:attrNameLst>
                                          <p:attrName>ppt_x</p:attrName>
                                        </p:attrNameLst>
                                      </p:cBhvr>
                                      <p:tavLst>
                                        <p:tav tm="0">
                                          <p:val>
                                            <p:strVal val="#ppt_x"/>
                                          </p:val>
                                        </p:tav>
                                        <p:tav tm="100000">
                                          <p:val>
                                            <p:strVal val="#ppt_x"/>
                                          </p:val>
                                        </p:tav>
                                      </p:tavLst>
                                    </p:anim>
                                    <p:anim calcmode="lin" valueType="num">
                                      <p:cBhvr additive="base">
                                        <p:cTn id="15" dur="5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6" name="Cube 5"/>
          <p:cNvSpPr/>
          <p:nvPr/>
        </p:nvSpPr>
        <p:spPr>
          <a:xfrm>
            <a:off x="3657600" y="406400"/>
            <a:ext cx="2286000" cy="457200"/>
          </a:xfrm>
          <a:prstGeom prst="cube">
            <a:avLst/>
          </a:prstGeom>
          <a:gradFill rotWithShape="1">
            <a:gsLst>
              <a:gs pos="0">
                <a:srgbClr val="738AC8">
                  <a:tint val="98000"/>
                  <a:shade val="25000"/>
                  <a:satMod val="250000"/>
                </a:srgbClr>
              </a:gs>
              <a:gs pos="68000">
                <a:srgbClr val="738AC8">
                  <a:tint val="86000"/>
                  <a:satMod val="115000"/>
                </a:srgbClr>
              </a:gs>
              <a:gs pos="100000">
                <a:srgbClr val="738AC8">
                  <a:tint val="50000"/>
                  <a:satMod val="150000"/>
                </a:srgbClr>
              </a:gs>
            </a:gsLst>
            <a:path path="circle">
              <a:fillToRect l="50000" t="130000" r="50000" b="-30000"/>
            </a:path>
          </a:gradFill>
          <a:ln w="9525" cap="flat" cmpd="sng" algn="ctr">
            <a:noFill/>
            <a:prstDash val="solid"/>
          </a:ln>
          <a:effectLst>
            <a:outerShdw blurRad="57150" dist="38100" dir="5400000" algn="ctr" rotWithShape="0">
              <a:srgbClr val="738AC8">
                <a:shade val="9000"/>
                <a:satMod val="105000"/>
                <a:alpha val="4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પ્રાર્થના સંમેલન </a:t>
            </a:r>
            <a:r>
              <a:rPr kumimoji="0" lang="gu-IN" sz="20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20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7" name="TextBox 6"/>
          <p:cNvSpPr txBox="1"/>
          <p:nvPr/>
        </p:nvSpPr>
        <p:spPr>
          <a:xfrm>
            <a:off x="2089827" y="3251200"/>
            <a:ext cx="6164447" cy="1985159"/>
          </a:xfrm>
          <a:prstGeom prst="rect">
            <a:avLst/>
          </a:prstGeom>
          <a:noFill/>
        </p:spPr>
        <p:txBody>
          <a:bodyPr wrap="square" rtlCol="0">
            <a:spAutoFit/>
          </a:bodyPr>
          <a:lstStyle/>
          <a:p>
            <a:pPr algn="just">
              <a:lnSpc>
                <a:spcPct val="150000"/>
              </a:lnSpc>
            </a:pPr>
            <a:r>
              <a:rPr lang="gu-IN" sz="1400" dirty="0" smtClean="0">
                <a:solidFill>
                  <a:srgbClr val="660066"/>
                </a:solidFill>
              </a:rPr>
              <a:t>                શાળાની સાપ્તાહિક પ્રાર્થના પોથી તૈયાર કરી નિયમિત પ્રાર્થના સંમેલન પૂર્વે ત્રણ વાર ઓહ્મના ઉચ્ચાર બાદ નિત્ય સમૂહમાં નવી પ્રાર્થના કરવામાં આવે છે. જેથી બાળકમાં એકાગ્રતાના ગુણનો વિકાસ અને ધાર્મિક ભાવનાનું સિંચન થાય છે.ઉપરાંત સ્તુતિ અને ભારતમાતાની વંદના  કરતા નિયમિત પ્રતિજ્ઞા બોલાય છે.</a:t>
            </a:r>
            <a:endParaRPr lang="en-US" sz="1400" dirty="0" smtClean="0">
              <a:solidFill>
                <a:srgbClr val="660066"/>
              </a:solidFill>
            </a:endParaRPr>
          </a:p>
          <a:p>
            <a:endParaRPr lang="en-US" dirty="0"/>
          </a:p>
        </p:txBody>
      </p:sp>
      <p:pic>
        <p:nvPicPr>
          <p:cNvPr id="9" name="Picture 8" descr="bigsaraswatimaa.jpg"/>
          <p:cNvPicPr>
            <a:picLocks noChangeAspect="1"/>
          </p:cNvPicPr>
          <p:nvPr/>
        </p:nvPicPr>
        <p:blipFill>
          <a:blip r:embed="rId4"/>
          <a:stretch>
            <a:fillRect/>
          </a:stretch>
        </p:blipFill>
        <p:spPr>
          <a:xfrm>
            <a:off x="3854812" y="1063898"/>
            <a:ext cx="1460500" cy="1796869"/>
          </a:xfrm>
          <a:prstGeom prst="pentagon">
            <a:avLst/>
          </a:prstGeom>
          <a:ln>
            <a:noFill/>
          </a:ln>
          <a:effectLst>
            <a:softEdge rad="112500"/>
          </a:effectLst>
        </p:spPr>
      </p:pic>
      <p:pic>
        <p:nvPicPr>
          <p:cNvPr id="10" name="Picture 2" descr="D:\HND005.TIF"/>
          <p:cNvPicPr>
            <a:picLocks noChangeAspect="1" noChangeArrowheads="1"/>
          </p:cNvPicPr>
          <p:nvPr/>
        </p:nvPicPr>
        <p:blipFill>
          <a:blip r:embed="rId5" cstate="print"/>
          <a:srcRect/>
          <a:stretch>
            <a:fillRect/>
          </a:stretch>
        </p:blipFill>
        <p:spPr bwMode="auto">
          <a:xfrm>
            <a:off x="890715" y="1293647"/>
            <a:ext cx="1571635" cy="1479056"/>
          </a:xfrm>
          <a:prstGeom prst="ellipse">
            <a:avLst/>
          </a:prstGeom>
          <a:ln>
            <a:noFill/>
          </a:ln>
          <a:effectLst>
            <a:softEdge rad="112500"/>
          </a:effectLst>
        </p:spPr>
        <p:style>
          <a:lnRef idx="1">
            <a:schemeClr val="accent3"/>
          </a:lnRef>
          <a:fillRef idx="1002">
            <a:schemeClr val="dk2"/>
          </a:fillRef>
          <a:effectRef idx="2">
            <a:schemeClr val="accent3"/>
          </a:effectRef>
          <a:fontRef idx="minor">
            <a:schemeClr val="lt1"/>
          </a:fontRef>
        </p:style>
      </p:pic>
      <p:pic>
        <p:nvPicPr>
          <p:cNvPr id="11" name="Picture 10" descr="20150225_103109.jpg"/>
          <p:cNvPicPr>
            <a:picLocks noChangeAspect="1"/>
          </p:cNvPicPr>
          <p:nvPr/>
        </p:nvPicPr>
        <p:blipFill>
          <a:blip r:embed="rId6" cstate="print"/>
          <a:stretch>
            <a:fillRect/>
          </a:stretch>
        </p:blipFill>
        <p:spPr>
          <a:xfrm>
            <a:off x="1321710" y="5236359"/>
            <a:ext cx="2281280" cy="1451825"/>
          </a:xfrm>
          <a:prstGeom prst="roundRect">
            <a:avLst/>
          </a:prstGeom>
        </p:spPr>
      </p:pic>
      <p:pic>
        <p:nvPicPr>
          <p:cNvPr id="12" name="Picture 11" descr="20150225_103134.jpg"/>
          <p:cNvPicPr>
            <a:picLocks noChangeAspect="1"/>
          </p:cNvPicPr>
          <p:nvPr/>
        </p:nvPicPr>
        <p:blipFill>
          <a:blip r:embed="rId7" cstate="print"/>
          <a:stretch>
            <a:fillRect/>
          </a:stretch>
        </p:blipFill>
        <p:spPr>
          <a:xfrm>
            <a:off x="4018873" y="5236359"/>
            <a:ext cx="2445428" cy="1451825"/>
          </a:xfrm>
          <a:prstGeom prst="roundRect">
            <a:avLst/>
          </a:prstGeom>
        </p:spPr>
      </p:pic>
      <p:pic>
        <p:nvPicPr>
          <p:cNvPr id="13" name="Picture 12" descr="20150225_110038.jpg"/>
          <p:cNvPicPr>
            <a:picLocks noChangeAspect="1"/>
          </p:cNvPicPr>
          <p:nvPr/>
        </p:nvPicPr>
        <p:blipFill>
          <a:blip r:embed="rId8" cstate="print"/>
          <a:stretch>
            <a:fillRect/>
          </a:stretch>
        </p:blipFill>
        <p:spPr>
          <a:xfrm>
            <a:off x="6884126" y="5236359"/>
            <a:ext cx="2070962" cy="1451825"/>
          </a:xfrm>
          <a:prstGeom prst="roundRect">
            <a:avLst/>
          </a:prstGeom>
        </p:spPr>
      </p:pic>
      <p:pic>
        <p:nvPicPr>
          <p:cNvPr id="15" name="Picture 14" descr="20150225_103121.jpg"/>
          <p:cNvPicPr>
            <a:picLocks noChangeAspect="1"/>
          </p:cNvPicPr>
          <p:nvPr/>
        </p:nvPicPr>
        <p:blipFill>
          <a:blip r:embed="rId9" cstate="print"/>
          <a:stretch>
            <a:fillRect/>
          </a:stretch>
        </p:blipFill>
        <p:spPr>
          <a:xfrm>
            <a:off x="6464301" y="1293647"/>
            <a:ext cx="1892615" cy="1528354"/>
          </a:xfrm>
          <a:prstGeom prst="ellipse">
            <a:avLst/>
          </a:prstGeom>
          <a:ln>
            <a:noFill/>
          </a:ln>
          <a:effectLst>
            <a:softEdge rad="112500"/>
          </a:effectLst>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0" fill="hold"/>
                                        <p:tgtEl>
                                          <p:spTgt spid="9"/>
                                        </p:tgtEl>
                                        <p:attrNameLst>
                                          <p:attrName>ppt_w</p:attrName>
                                        </p:attrNameLst>
                                      </p:cBhvr>
                                      <p:tavLst>
                                        <p:tav tm="0">
                                          <p:val>
                                            <p:strVal val="#ppt_w*0.70"/>
                                          </p:val>
                                        </p:tav>
                                        <p:tav tm="100000">
                                          <p:val>
                                            <p:strVal val="#ppt_w"/>
                                          </p:val>
                                        </p:tav>
                                      </p:tavLst>
                                    </p:anim>
                                    <p:anim calcmode="lin" valueType="num">
                                      <p:cBhvr>
                                        <p:cTn id="14" dur="5000" fill="hold"/>
                                        <p:tgtEl>
                                          <p:spTgt spid="9"/>
                                        </p:tgtEl>
                                        <p:attrNameLst>
                                          <p:attrName>ppt_h</p:attrName>
                                        </p:attrNameLst>
                                      </p:cBhvr>
                                      <p:tavLst>
                                        <p:tav tm="0">
                                          <p:val>
                                            <p:strVal val="#ppt_h"/>
                                          </p:val>
                                        </p:tav>
                                        <p:tav tm="100000">
                                          <p:val>
                                            <p:strVal val="#ppt_h"/>
                                          </p:val>
                                        </p:tav>
                                      </p:tavLst>
                                    </p:anim>
                                    <p:animEffect transition="in" filter="fade">
                                      <p:cBhvr>
                                        <p:cTn id="15" dur="5000"/>
                                        <p:tgtEl>
                                          <p:spTgt spid="9"/>
                                        </p:tgtEl>
                                      </p:cBhvr>
                                    </p:animEffect>
                                  </p:childTnLst>
                                </p:cTn>
                              </p:par>
                            </p:childTnLst>
                          </p:cTn>
                        </p:par>
                        <p:par>
                          <p:cTn id="16" fill="hold">
                            <p:stCondLst>
                              <p:cond delay="5000"/>
                            </p:stCondLst>
                            <p:childTnLst>
                              <p:par>
                                <p:cTn id="17" presetID="19" presetClass="exit" presetSubtype="10" fill="hold" nodeType="afterEffect">
                                  <p:stCondLst>
                                    <p:cond delay="0"/>
                                  </p:stCondLst>
                                  <p:childTnLst>
                                    <p:anim calcmode="lin" valueType="num">
                                      <p:cBhvr>
                                        <p:cTn id="18" dur="5000"/>
                                        <p:tgtEl>
                                          <p:spTgt spid="10"/>
                                        </p:tgtEl>
                                        <p:attrNameLst>
                                          <p:attrName>ppt_h</p:attrName>
                                        </p:attrNameLst>
                                      </p:cBhvr>
                                      <p:tavLst>
                                        <p:tav tm="0">
                                          <p:val>
                                            <p:strVal val="ppt_h"/>
                                          </p:val>
                                        </p:tav>
                                        <p:tav tm="100000">
                                          <p:val>
                                            <p:strVal val="ppt_h"/>
                                          </p:val>
                                        </p:tav>
                                      </p:tavLst>
                                    </p:anim>
                                    <p:anim calcmode="lin" valueType="num">
                                      <p:cBhvr>
                                        <p:cTn id="19" dur="5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0" dur="1" fill="hold">
                                          <p:stCondLst>
                                            <p:cond delay="49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1"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heel(4)">
                                      <p:cBhvr>
                                        <p:cTn id="25" dur="2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2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ppt_w</p:attrName>
                                        </p:attrNameLst>
                                      </p:cBhvr>
                                      <p:tavLst>
                                        <p:tav tm="0">
                                          <p:val>
                                            <p:strVal val="#ppt_w*0.70"/>
                                          </p:val>
                                        </p:tav>
                                        <p:tav tm="100000">
                                          <p:val>
                                            <p:strVal val="#ppt_w"/>
                                          </p:val>
                                        </p:tav>
                                      </p:tavLst>
                                    </p:anim>
                                    <p:anim calcmode="lin" valueType="num">
                                      <p:cBhvr>
                                        <p:cTn id="36" dur="1000" fill="hold"/>
                                        <p:tgtEl>
                                          <p:spTgt spid="11"/>
                                        </p:tgtEl>
                                        <p:attrNameLst>
                                          <p:attrName>ppt_h</p:attrName>
                                        </p:attrNameLst>
                                      </p:cBhvr>
                                      <p:tavLst>
                                        <p:tav tm="0">
                                          <p:val>
                                            <p:strVal val="#ppt_h"/>
                                          </p:val>
                                        </p:tav>
                                        <p:tav tm="100000">
                                          <p:val>
                                            <p:strVal val="#ppt_h"/>
                                          </p:val>
                                        </p:tav>
                                      </p:tavLst>
                                    </p:anim>
                                    <p:animEffect transition="in" filter="fade">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amond(in)">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edge">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810000" y="421658"/>
            <a:ext cx="2286000" cy="457200"/>
          </a:xfrm>
          <a:prstGeom prst="cube">
            <a:avLst/>
          </a:prstGeom>
          <a:gradFill rotWithShape="1">
            <a:gsLst>
              <a:gs pos="0">
                <a:sysClr val="windowText" lastClr="000000">
                  <a:tint val="98000"/>
                  <a:shade val="25000"/>
                  <a:satMod val="250000"/>
                </a:sysClr>
              </a:gs>
              <a:gs pos="68000">
                <a:sysClr val="windowText" lastClr="000000">
                  <a:tint val="86000"/>
                  <a:satMod val="115000"/>
                </a:sysClr>
              </a:gs>
              <a:gs pos="100000">
                <a:sysClr val="windowText" lastClr="000000">
                  <a:tint val="50000"/>
                  <a:satMod val="150000"/>
                </a:sysClr>
              </a:gs>
            </a:gsLst>
            <a:path path="circle">
              <a:fillToRect l="50000" t="130000" r="50000" b="-30000"/>
            </a:path>
          </a:gradFill>
          <a:ln>
            <a:noFill/>
          </a:ln>
          <a:effectLst>
            <a:outerShdw blurRad="57150" dist="38100" dir="5400000" algn="ctr" rotWithShape="0">
              <a:sysClr val="windowText" lastClr="000000">
                <a:shade val="9000"/>
                <a:satMod val="105000"/>
                <a:alpha val="48000"/>
              </a:sys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kern="0" dirty="0" smtClean="0">
                <a:solidFill>
                  <a:sysClr val="window" lastClr="FFFFFF"/>
                </a:solidFill>
                <a:latin typeface="Constantia"/>
                <a:cs typeface="Shruti"/>
              </a:rPr>
              <a:t>સમાચાર વાંચન </a:t>
            </a:r>
            <a:endParaRPr kumimoji="0" lang="en-US" b="0"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2413000" y="3295103"/>
            <a:ext cx="6007100" cy="1846659"/>
          </a:xfrm>
          <a:prstGeom prst="rect">
            <a:avLst/>
          </a:prstGeom>
          <a:noFill/>
        </p:spPr>
        <p:txBody>
          <a:bodyPr wrap="square" rtlCol="0">
            <a:spAutoFit/>
          </a:bodyPr>
          <a:lstStyle/>
          <a:p>
            <a:pPr algn="just">
              <a:lnSpc>
                <a:spcPct val="150000"/>
              </a:lnSpc>
            </a:pPr>
            <a:r>
              <a:rPr lang="gu-IN" sz="1600" b="1" dirty="0" smtClean="0">
                <a:solidFill>
                  <a:srgbClr val="660066"/>
                </a:solidFill>
              </a:rPr>
              <a:t>         મોટી વિશ્રાતિના સમય દરમિયાન દશ મિનીટમાં અલગ અલગ વિદ્યાર્થી દ્વ્રારા સમાચારનું વાંચન ઉપરાત સાથે બ્લેકબોર્ડ પર લખાયેલ સુવિચારોનું વાંચન કરે છે. જેથી વિદ્યાર્થીમાં સારા સસ્કારનું સિચન થાય તેમજ બાળક વિનયી બને.</a:t>
            </a:r>
            <a:endParaRPr lang="en-US" sz="1600" b="1" dirty="0" smtClean="0">
              <a:solidFill>
                <a:srgbClr val="660066"/>
              </a:solidFill>
            </a:endParaRPr>
          </a:p>
          <a:p>
            <a:pPr algn="just"/>
            <a:endParaRPr lang="en-US" dirty="0"/>
          </a:p>
        </p:txBody>
      </p:sp>
      <p:pic>
        <p:nvPicPr>
          <p:cNvPr id="7" name="Picture 6" descr="20150218_100719.jpg"/>
          <p:cNvPicPr>
            <a:picLocks noChangeAspect="1"/>
          </p:cNvPicPr>
          <p:nvPr/>
        </p:nvPicPr>
        <p:blipFill>
          <a:blip r:embed="rId4" cstate="print"/>
          <a:stretch>
            <a:fillRect/>
          </a:stretch>
        </p:blipFill>
        <p:spPr>
          <a:xfrm>
            <a:off x="6518366" y="1254034"/>
            <a:ext cx="2313700" cy="1632857"/>
          </a:xfrm>
          <a:prstGeom prst="round2DiagRect">
            <a:avLst/>
          </a:prstGeom>
        </p:spPr>
      </p:pic>
      <p:pic>
        <p:nvPicPr>
          <p:cNvPr id="8" name="Picture 7" descr="20150218_095242.jpg"/>
          <p:cNvPicPr>
            <a:picLocks noChangeAspect="1"/>
          </p:cNvPicPr>
          <p:nvPr/>
        </p:nvPicPr>
        <p:blipFill>
          <a:blip r:embed="rId5" cstate="print"/>
          <a:stretch>
            <a:fillRect/>
          </a:stretch>
        </p:blipFill>
        <p:spPr>
          <a:xfrm>
            <a:off x="3631474" y="5056086"/>
            <a:ext cx="2886892" cy="1605969"/>
          </a:xfrm>
          <a:prstGeom prst="cube">
            <a:avLst/>
          </a:prstGeom>
        </p:spPr>
      </p:pic>
      <p:pic>
        <p:nvPicPr>
          <p:cNvPr id="10" name="Picture 9" descr="20150218_095735.jpg"/>
          <p:cNvPicPr>
            <a:picLocks noChangeAspect="1"/>
          </p:cNvPicPr>
          <p:nvPr/>
        </p:nvPicPr>
        <p:blipFill>
          <a:blip r:embed="rId6" cstate="print"/>
          <a:stretch>
            <a:fillRect/>
          </a:stretch>
        </p:blipFill>
        <p:spPr>
          <a:xfrm>
            <a:off x="673462" y="1051942"/>
            <a:ext cx="1939109" cy="1834949"/>
          </a:xfrm>
          <a:prstGeom prst="horizontalScroll">
            <a:avLst/>
          </a:prstGeom>
        </p:spPr>
      </p:pic>
      <p:pic>
        <p:nvPicPr>
          <p:cNvPr id="11" name="Picture 10" descr="20150225_105427.jpg"/>
          <p:cNvPicPr>
            <a:picLocks noChangeAspect="1"/>
          </p:cNvPicPr>
          <p:nvPr/>
        </p:nvPicPr>
        <p:blipFill>
          <a:blip r:embed="rId7" cstate="print"/>
          <a:stretch>
            <a:fillRect/>
          </a:stretch>
        </p:blipFill>
        <p:spPr>
          <a:xfrm>
            <a:off x="559658" y="5056086"/>
            <a:ext cx="1867989" cy="1528354"/>
          </a:xfrm>
          <a:prstGeom prst="ellipse">
            <a:avLst/>
          </a:prstGeom>
          <a:ln>
            <a:noFill/>
          </a:ln>
          <a:effectLst>
            <a:softEdge rad="112500"/>
          </a:effectLst>
        </p:spPr>
      </p:pic>
      <p:pic>
        <p:nvPicPr>
          <p:cNvPr id="12" name="Picture 11" descr="20150224_140618.jpg"/>
          <p:cNvPicPr>
            <a:picLocks noChangeAspect="1"/>
          </p:cNvPicPr>
          <p:nvPr/>
        </p:nvPicPr>
        <p:blipFill>
          <a:blip r:embed="rId8" cstate="print"/>
          <a:stretch>
            <a:fillRect/>
          </a:stretch>
        </p:blipFill>
        <p:spPr>
          <a:xfrm>
            <a:off x="7186159" y="5290793"/>
            <a:ext cx="1469072" cy="12936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20150224_140654.jpg"/>
          <p:cNvPicPr>
            <a:picLocks noChangeAspect="1"/>
          </p:cNvPicPr>
          <p:nvPr/>
        </p:nvPicPr>
        <p:blipFill>
          <a:blip r:embed="rId9" cstate="print"/>
          <a:stretch>
            <a:fillRect/>
          </a:stretch>
        </p:blipFill>
        <p:spPr>
          <a:xfrm>
            <a:off x="3614057" y="1293647"/>
            <a:ext cx="2481943" cy="1609616"/>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p:val>
                                            <p:strVal val="#ppt_w*0.70"/>
                                          </p:val>
                                        </p:tav>
                                        <p:tav tm="100000">
                                          <p:val>
                                            <p:strVal val="#ppt_w"/>
                                          </p:val>
                                        </p:tav>
                                      </p:tavLst>
                                    </p:anim>
                                    <p:anim calcmode="lin" valueType="num">
                                      <p:cBhvr>
                                        <p:cTn id="8" dur="3000" fill="hold"/>
                                        <p:tgtEl>
                                          <p:spTgt spid="4"/>
                                        </p:tgtEl>
                                        <p:attrNameLst>
                                          <p:attrName>ppt_h</p:attrName>
                                        </p:attrNameLst>
                                      </p:cBhvr>
                                      <p:tavLst>
                                        <p:tav tm="0">
                                          <p:val>
                                            <p:strVal val="#ppt_h"/>
                                          </p:val>
                                        </p:tav>
                                        <p:tav tm="100000">
                                          <p:val>
                                            <p:strVal val="#ppt_h"/>
                                          </p:val>
                                        </p:tav>
                                      </p:tavLst>
                                    </p:anim>
                                    <p:animEffect transition="in" filter="fade">
                                      <p:cBhvr>
                                        <p:cTn id="9" dur="3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amond(in)">
                                      <p:cBhvr>
                                        <p:cTn id="14" dur="2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strVal val="#ppt_w*0.70"/>
                                          </p:val>
                                        </p:tav>
                                        <p:tav tm="100000">
                                          <p:val>
                                            <p:strVal val="#ppt_w"/>
                                          </p:val>
                                        </p:tav>
                                      </p:tavLst>
                                    </p:anim>
                                    <p:anim calcmode="lin" valueType="num">
                                      <p:cBhvr>
                                        <p:cTn id="20" dur="1000" fill="hold"/>
                                        <p:tgtEl>
                                          <p:spTgt spid="13"/>
                                        </p:tgtEl>
                                        <p:attrNameLst>
                                          <p:attrName>ppt_h</p:attrName>
                                        </p:attrNameLst>
                                      </p:cBhvr>
                                      <p:tavLst>
                                        <p:tav tm="0">
                                          <p:val>
                                            <p:strVal val="#ppt_h"/>
                                          </p:val>
                                        </p:tav>
                                        <p:tav tm="100000">
                                          <p:val>
                                            <p:strVal val="#ppt_h"/>
                                          </p:val>
                                        </p:tav>
                                      </p:tavLst>
                                    </p:anim>
                                    <p:animEffect transition="in" filter="fade">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2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strVal val="#ppt_w*0.70"/>
                                          </p:val>
                                        </p:tav>
                                        <p:tav tm="100000">
                                          <p:val>
                                            <p:strVal val="#ppt_w"/>
                                          </p:val>
                                        </p:tav>
                                      </p:tavLst>
                                    </p:anim>
                                    <p:anim calcmode="lin" valueType="num">
                                      <p:cBhvr>
                                        <p:cTn id="32" dur="1000" fill="hold"/>
                                        <p:tgtEl>
                                          <p:spTgt spid="6"/>
                                        </p:tgtEl>
                                        <p:attrNameLst>
                                          <p:attrName>ppt_h</p:attrName>
                                        </p:attrNameLst>
                                      </p:cBhvr>
                                      <p:tavLst>
                                        <p:tav tm="0">
                                          <p:val>
                                            <p:strVal val="#ppt_h"/>
                                          </p:val>
                                        </p:tav>
                                        <p:tav tm="100000">
                                          <p:val>
                                            <p:strVal val="#ppt_h"/>
                                          </p:val>
                                        </p:tav>
                                      </p:tavLst>
                                    </p:anim>
                                    <p:animEffect transition="in" filter="fade">
                                      <p:cBhvr>
                                        <p:cTn id="33" dur="10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circle(in)">
                                      <p:cBhvr>
                                        <p:cTn id="38" dur="20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amond(in)">
                                      <p:cBhvr>
                                        <p:cTn id="43" dur="2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4"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4)">
                                      <p:cBhvr>
                                        <p:cTn id="4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860800" y="421658"/>
            <a:ext cx="2286000" cy="457200"/>
          </a:xfrm>
          <a:prstGeom prst="cube">
            <a:avLst/>
          </a:prstGeom>
          <a:gradFill rotWithShape="1">
            <a:gsLst>
              <a:gs pos="0">
                <a:srgbClr val="FEB80A">
                  <a:tint val="98000"/>
                  <a:shade val="25000"/>
                  <a:satMod val="250000"/>
                </a:srgbClr>
              </a:gs>
              <a:gs pos="68000">
                <a:srgbClr val="FEB80A">
                  <a:tint val="86000"/>
                  <a:satMod val="115000"/>
                </a:srgbClr>
              </a:gs>
              <a:gs pos="100000">
                <a:srgbClr val="FEB80A">
                  <a:tint val="50000"/>
                  <a:satMod val="150000"/>
                </a:srgbClr>
              </a:gs>
            </a:gsLst>
            <a:path path="circle">
              <a:fillToRect l="50000" t="130000" r="50000" b="-30000"/>
            </a:path>
          </a:gra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તાપમાન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2108200" y="3349165"/>
            <a:ext cx="6007100" cy="1477328"/>
          </a:xfrm>
          <a:prstGeom prst="rect">
            <a:avLst/>
          </a:prstGeom>
          <a:noFill/>
        </p:spPr>
        <p:txBody>
          <a:bodyPr wrap="square" rtlCol="0">
            <a:spAutoFit/>
          </a:bodyPr>
          <a:lstStyle/>
          <a:p>
            <a:pPr algn="just">
              <a:lnSpc>
                <a:spcPct val="150000"/>
              </a:lnSpc>
            </a:pPr>
            <a:r>
              <a:rPr lang="gu-IN" sz="1600" b="1" dirty="0" smtClean="0">
                <a:solidFill>
                  <a:srgbClr val="FFFF00"/>
                </a:solidFill>
              </a:rPr>
              <a:t>                નિયમિત વિદ્યાર્થી દ્વ્રારા વાતાવરણના તાપમાનની નોધ નોટિસ બોર્ડ ઉપર લખવામાં આવે છે. જેથી વાતાવરણ વિશેનું જ્ઞાન મેળવે તાપમાન જાણવાની સમજ વિકસે.</a:t>
            </a:r>
            <a:endParaRPr lang="en-US" sz="1600" b="1" dirty="0" smtClean="0">
              <a:solidFill>
                <a:srgbClr val="FFFF00"/>
              </a:solidFill>
            </a:endParaRPr>
          </a:p>
          <a:p>
            <a:endParaRPr lang="en-US" dirty="0"/>
          </a:p>
        </p:txBody>
      </p:sp>
      <p:pic>
        <p:nvPicPr>
          <p:cNvPr id="7" name="Picture 6" descr="20150210_125333.jpg"/>
          <p:cNvPicPr>
            <a:picLocks noChangeAspect="1"/>
          </p:cNvPicPr>
          <p:nvPr/>
        </p:nvPicPr>
        <p:blipFill>
          <a:blip r:embed="rId4" cstate="print"/>
          <a:stretch>
            <a:fillRect/>
          </a:stretch>
        </p:blipFill>
        <p:spPr>
          <a:xfrm>
            <a:off x="6704513" y="849505"/>
            <a:ext cx="1854926" cy="2251283"/>
          </a:xfrm>
          <a:prstGeom prst="round2DiagRect">
            <a:avLst/>
          </a:prstGeom>
        </p:spPr>
      </p:pic>
      <p:pic>
        <p:nvPicPr>
          <p:cNvPr id="8" name="Picture 7" descr="20150210_125533.jpg"/>
          <p:cNvPicPr>
            <a:picLocks noChangeAspect="1"/>
          </p:cNvPicPr>
          <p:nvPr/>
        </p:nvPicPr>
        <p:blipFill>
          <a:blip r:embed="rId5" cstate="print"/>
          <a:stretch>
            <a:fillRect/>
          </a:stretch>
        </p:blipFill>
        <p:spPr>
          <a:xfrm>
            <a:off x="689116" y="4491598"/>
            <a:ext cx="2419844" cy="2157396"/>
          </a:xfrm>
          <a:prstGeom prst="teardrop">
            <a:avLst/>
          </a:prstGeom>
          <a:ln>
            <a:noFill/>
          </a:ln>
          <a:effectLst>
            <a:softEdge rad="112500"/>
          </a:effectLst>
        </p:spPr>
      </p:pic>
      <p:pic>
        <p:nvPicPr>
          <p:cNvPr id="9" name="Picture 8" descr="20150210_125326.jpg"/>
          <p:cNvPicPr>
            <a:picLocks noChangeAspect="1"/>
          </p:cNvPicPr>
          <p:nvPr/>
        </p:nvPicPr>
        <p:blipFill>
          <a:blip r:embed="rId6" cstate="print"/>
          <a:stretch>
            <a:fillRect/>
          </a:stretch>
        </p:blipFill>
        <p:spPr>
          <a:xfrm>
            <a:off x="1870528" y="1037038"/>
            <a:ext cx="2766785" cy="2063749"/>
          </a:xfrm>
          <a:prstGeom prst="cloud">
            <a:avLst/>
          </a:prstGeom>
        </p:spPr>
      </p:pic>
      <p:pic>
        <p:nvPicPr>
          <p:cNvPr id="10" name="Picture 9" descr="20150210_125505.jpg"/>
          <p:cNvPicPr>
            <a:picLocks noChangeAspect="1"/>
          </p:cNvPicPr>
          <p:nvPr/>
        </p:nvPicPr>
        <p:blipFill>
          <a:blip r:embed="rId7" cstate="print"/>
          <a:stretch>
            <a:fillRect/>
          </a:stretch>
        </p:blipFill>
        <p:spPr>
          <a:xfrm>
            <a:off x="6704513" y="4505246"/>
            <a:ext cx="2174241" cy="2248837"/>
          </a:xfrm>
          <a:prstGeom prst="plaque">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strVal val="#ppt_w*0.70"/>
                                          </p:val>
                                        </p:tav>
                                        <p:tav tm="100000">
                                          <p:val>
                                            <p:strVal val="#ppt_w"/>
                                          </p:val>
                                        </p:tav>
                                      </p:tavLst>
                                    </p:anim>
                                    <p:anim calcmode="lin" valueType="num">
                                      <p:cBhvr>
                                        <p:cTn id="8" dur="2000" fill="hold"/>
                                        <p:tgtEl>
                                          <p:spTgt spid="4"/>
                                        </p:tgtEl>
                                        <p:attrNameLst>
                                          <p:attrName>ppt_h</p:attrName>
                                        </p:attrNameLst>
                                      </p:cBhvr>
                                      <p:tavLst>
                                        <p:tav tm="0">
                                          <p:val>
                                            <p:strVal val="#ppt_h"/>
                                          </p:val>
                                        </p:tav>
                                        <p:tav tm="100000">
                                          <p:val>
                                            <p:strVal val="#ppt_h"/>
                                          </p:val>
                                        </p:tav>
                                      </p:tavLst>
                                    </p:anim>
                                    <p:animEffect transition="in" filter="fade">
                                      <p:cBhvr>
                                        <p:cTn id="9" dur="2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2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strVal val="#ppt_w*0.70"/>
                                          </p:val>
                                        </p:tav>
                                        <p:tav tm="100000">
                                          <p:val>
                                            <p:strVal val="#ppt_w"/>
                                          </p:val>
                                        </p:tav>
                                      </p:tavLst>
                                    </p:anim>
                                    <p:anim calcmode="lin" valueType="num">
                                      <p:cBhvr>
                                        <p:cTn id="27" dur="1000" fill="hold"/>
                                        <p:tgtEl>
                                          <p:spTgt spid="6"/>
                                        </p:tgtEl>
                                        <p:attrNameLst>
                                          <p:attrName>ppt_h</p:attrName>
                                        </p:attrNameLst>
                                      </p:cBhvr>
                                      <p:tavLst>
                                        <p:tav tm="0">
                                          <p:val>
                                            <p:strVal val="#ppt_h"/>
                                          </p:val>
                                        </p:tav>
                                        <p:tav tm="100000">
                                          <p:val>
                                            <p:strVal val="#ppt_h"/>
                                          </p:val>
                                        </p:tav>
                                      </p:tavLst>
                                    </p:anim>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amond(in)">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heel(4)">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467100" y="421658"/>
            <a:ext cx="2286000" cy="457200"/>
          </a:xfrm>
          <a:prstGeom prst="cube">
            <a:avLst/>
          </a:prstGeom>
          <a:gradFill rotWithShape="1">
            <a:gsLst>
              <a:gs pos="0">
                <a:srgbClr val="EA157A">
                  <a:tint val="98000"/>
                  <a:shade val="25000"/>
                  <a:satMod val="250000"/>
                </a:srgbClr>
              </a:gs>
              <a:gs pos="68000">
                <a:srgbClr val="EA157A">
                  <a:tint val="86000"/>
                  <a:satMod val="115000"/>
                </a:srgbClr>
              </a:gs>
              <a:gs pos="100000">
                <a:srgbClr val="EA157A">
                  <a:tint val="50000"/>
                  <a:satMod val="150000"/>
                </a:srgbClr>
              </a:gs>
            </a:gsLst>
            <a:path path="circle">
              <a:fillToRect l="50000" t="130000" r="50000" b="-30000"/>
            </a:path>
          </a:gradFill>
          <a:ln>
            <a:noFill/>
          </a:ln>
          <a:effectLst/>
          <a:scene3d>
            <a:camera prst="orthographicFront">
              <a:rot lat="0" lon="0" rev="0"/>
            </a:camera>
            <a:lightRig rig="glow" dir="tl">
              <a:rot lat="0" lon="0" rev="14100000"/>
            </a:lightRig>
          </a:scene3d>
          <a:sp3d prstMaterial="softEdge">
            <a:bevelT w="127000" prst="artDeco"/>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બુલેટીન બોર્ડ </a:t>
            </a:r>
            <a:r>
              <a:rPr kumimoji="0" lang="gu-IN" sz="24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8" name="TextBox 7"/>
          <p:cNvSpPr txBox="1"/>
          <p:nvPr/>
        </p:nvSpPr>
        <p:spPr>
          <a:xfrm>
            <a:off x="2463800" y="2889787"/>
            <a:ext cx="6210300" cy="1846659"/>
          </a:xfrm>
          <a:prstGeom prst="rect">
            <a:avLst/>
          </a:prstGeom>
          <a:noFill/>
        </p:spPr>
        <p:txBody>
          <a:bodyPr wrap="square" rtlCol="0">
            <a:spAutoFit/>
          </a:bodyPr>
          <a:lstStyle/>
          <a:p>
            <a:pPr algn="just">
              <a:lnSpc>
                <a:spcPct val="150000"/>
              </a:lnSpc>
            </a:pPr>
            <a:r>
              <a:rPr lang="gu-IN" sz="1600" dirty="0" smtClean="0">
                <a:solidFill>
                  <a:srgbClr val="C000C0"/>
                </a:solidFill>
              </a:rPr>
              <a:t>                   સાપ્તાહિકના અંતે શિક્ષક અને વિદ્યાર્થીઓના સહયોગ દ્વ્રારા નોટીસ બોર્ડ ઉપર લાયબ્રેરી,ઈકો ક્લબ,કોયડા,બુધિકસોટી,તહેવારને અનુરૂપ લેખો વિશે જુદી જુદી માહિતીનો ગ્રંથ તૈયાર કરવાનો પ્રયાસ કરેલ છે. જેથી વિદ્યાર્થીઓમાં વાંચન વધે.</a:t>
            </a:r>
            <a:endParaRPr lang="en-US" sz="1600" dirty="0" smtClean="0">
              <a:solidFill>
                <a:srgbClr val="C000C0"/>
              </a:solidFill>
            </a:endParaRPr>
          </a:p>
          <a:p>
            <a:endParaRPr lang="en-US" dirty="0"/>
          </a:p>
        </p:txBody>
      </p:sp>
      <p:grpSp>
        <p:nvGrpSpPr>
          <p:cNvPr id="13" name="Group 12"/>
          <p:cNvGrpSpPr/>
          <p:nvPr/>
        </p:nvGrpSpPr>
        <p:grpSpPr>
          <a:xfrm>
            <a:off x="450850" y="1293647"/>
            <a:ext cx="8021865" cy="1293647"/>
            <a:chOff x="450850" y="1293647"/>
            <a:chExt cx="8021865" cy="1293647"/>
          </a:xfrm>
        </p:grpSpPr>
        <p:pic>
          <p:nvPicPr>
            <p:cNvPr id="6" name="Picture 5" descr="20150214_072150.jpg"/>
            <p:cNvPicPr>
              <a:picLocks noChangeAspect="1"/>
            </p:cNvPicPr>
            <p:nvPr/>
          </p:nvPicPr>
          <p:blipFill>
            <a:blip r:embed="rId4" cstate="print"/>
            <a:stretch>
              <a:fillRect/>
            </a:stretch>
          </p:blipFill>
          <p:spPr>
            <a:xfrm>
              <a:off x="450850" y="1293647"/>
              <a:ext cx="1717584" cy="1293647"/>
            </a:xfrm>
            <a:prstGeom prst="round2DiagRect">
              <a:avLst/>
            </a:prstGeom>
          </p:spPr>
        </p:pic>
        <p:pic>
          <p:nvPicPr>
            <p:cNvPr id="7" name="Picture 6" descr="20150214_074701.jpg"/>
            <p:cNvPicPr>
              <a:picLocks noChangeAspect="1"/>
            </p:cNvPicPr>
            <p:nvPr/>
          </p:nvPicPr>
          <p:blipFill>
            <a:blip r:embed="rId5" cstate="print"/>
            <a:stretch>
              <a:fillRect/>
            </a:stretch>
          </p:blipFill>
          <p:spPr>
            <a:xfrm>
              <a:off x="3467101" y="1293647"/>
              <a:ext cx="2019300" cy="1293647"/>
            </a:xfrm>
            <a:prstGeom prst="roundRect">
              <a:avLst/>
            </a:prstGeom>
          </p:spPr>
        </p:pic>
        <p:pic>
          <p:nvPicPr>
            <p:cNvPr id="9" name="Picture 8" descr="20150214_075253.jpg"/>
            <p:cNvPicPr>
              <a:picLocks noChangeAspect="1"/>
            </p:cNvPicPr>
            <p:nvPr/>
          </p:nvPicPr>
          <p:blipFill>
            <a:blip r:embed="rId6" cstate="print"/>
            <a:stretch>
              <a:fillRect/>
            </a:stretch>
          </p:blipFill>
          <p:spPr>
            <a:xfrm>
              <a:off x="6635931" y="1293647"/>
              <a:ext cx="1836784" cy="1293647"/>
            </a:xfrm>
            <a:prstGeom prst="round2DiagRect">
              <a:avLst/>
            </a:prstGeom>
          </p:spPr>
        </p:pic>
      </p:grpSp>
      <p:grpSp>
        <p:nvGrpSpPr>
          <p:cNvPr id="15" name="Group 14"/>
          <p:cNvGrpSpPr/>
          <p:nvPr/>
        </p:nvGrpSpPr>
        <p:grpSpPr>
          <a:xfrm>
            <a:off x="757646" y="4736446"/>
            <a:ext cx="8197442" cy="1937036"/>
            <a:chOff x="757646" y="4736446"/>
            <a:chExt cx="8197442" cy="1937036"/>
          </a:xfrm>
        </p:grpSpPr>
        <p:pic>
          <p:nvPicPr>
            <p:cNvPr id="10" name="Picture 9" descr="20150214_075332.jpg"/>
            <p:cNvPicPr>
              <a:picLocks noChangeAspect="1"/>
            </p:cNvPicPr>
            <p:nvPr/>
          </p:nvPicPr>
          <p:blipFill>
            <a:blip r:embed="rId7" cstate="print"/>
            <a:stretch>
              <a:fillRect/>
            </a:stretch>
          </p:blipFill>
          <p:spPr>
            <a:xfrm>
              <a:off x="3056709" y="4736446"/>
              <a:ext cx="3370217" cy="1937036"/>
            </a:xfrm>
            <a:prstGeom prst="roundRect">
              <a:avLst/>
            </a:prstGeom>
          </p:spPr>
        </p:pic>
        <p:pic>
          <p:nvPicPr>
            <p:cNvPr id="11" name="Picture 10" descr="20150214_075243.jpg"/>
            <p:cNvPicPr>
              <a:picLocks noChangeAspect="1"/>
            </p:cNvPicPr>
            <p:nvPr/>
          </p:nvPicPr>
          <p:blipFill>
            <a:blip r:embed="rId8" cstate="print"/>
            <a:stretch>
              <a:fillRect/>
            </a:stretch>
          </p:blipFill>
          <p:spPr>
            <a:xfrm>
              <a:off x="757646" y="5076979"/>
              <a:ext cx="1706154" cy="1297695"/>
            </a:xfrm>
            <a:prstGeom prst="ellipse">
              <a:avLst/>
            </a:prstGeom>
            <a:ln>
              <a:noFill/>
            </a:ln>
            <a:effectLst>
              <a:softEdge rad="112500"/>
            </a:effectLst>
          </p:spPr>
        </p:pic>
        <p:pic>
          <p:nvPicPr>
            <p:cNvPr id="12" name="Picture 11" descr="20150214_075819.jpg"/>
            <p:cNvPicPr>
              <a:picLocks noChangeAspect="1"/>
            </p:cNvPicPr>
            <p:nvPr/>
          </p:nvPicPr>
          <p:blipFill>
            <a:blip r:embed="rId9" cstate="print"/>
            <a:stretch>
              <a:fillRect/>
            </a:stretch>
          </p:blipFill>
          <p:spPr>
            <a:xfrm>
              <a:off x="7461435" y="5076979"/>
              <a:ext cx="1493653" cy="1297695"/>
            </a:xfrm>
            <a:prstGeom prst="ellipse">
              <a:avLst/>
            </a:prstGeom>
            <a:ln>
              <a:noFill/>
            </a:ln>
            <a:effectLst>
              <a:softEdge rad="112500"/>
            </a:effectLst>
          </p:spPr>
        </p:pic>
      </p:gr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2000" fill="hold"/>
                                        <p:tgtEl>
                                          <p:spTgt spid="13"/>
                                        </p:tgtEl>
                                        <p:attrNameLst>
                                          <p:attrName>ppt_x</p:attrName>
                                        </p:attrNameLst>
                                      </p:cBhvr>
                                      <p:tavLst>
                                        <p:tav tm="0">
                                          <p:val>
                                            <p:strVal val="#ppt_x"/>
                                          </p:val>
                                        </p:tav>
                                        <p:tav tm="100000">
                                          <p:val>
                                            <p:strVal val="#ppt_x"/>
                                          </p:val>
                                        </p:tav>
                                      </p:tavLst>
                                    </p:anim>
                                    <p:anim calcmode="lin" valueType="num">
                                      <p:cBhvr additive="base">
                                        <p:cTn id="15" dur="20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3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505200" y="421658"/>
            <a:ext cx="2286000" cy="457200"/>
          </a:xfrm>
          <a:prstGeom prst="cube">
            <a:avLst>
              <a:gd name="adj" fmla="val 0"/>
            </a:avLst>
          </a:prstGeom>
          <a:gradFill rotWithShape="1">
            <a:gsLst>
              <a:gs pos="0">
                <a:srgbClr val="1AB39F">
                  <a:tint val="98000"/>
                  <a:shade val="25000"/>
                  <a:satMod val="250000"/>
                </a:srgbClr>
              </a:gs>
              <a:gs pos="68000">
                <a:srgbClr val="1AB39F">
                  <a:tint val="86000"/>
                  <a:satMod val="115000"/>
                </a:srgbClr>
              </a:gs>
              <a:gs pos="100000">
                <a:srgbClr val="1AB39F">
                  <a:tint val="50000"/>
                  <a:satMod val="150000"/>
                </a:srgbClr>
              </a:gs>
            </a:gsLst>
            <a:path path="circle">
              <a:fillToRect l="50000" t="130000" r="50000" b="-30000"/>
            </a:path>
          </a:gradFill>
          <a:ln>
            <a:noFill/>
          </a:ln>
          <a:effectLst>
            <a:outerShdw blurRad="57150" dist="38100" dir="5400000" algn="ctr" rotWithShape="0">
              <a:srgbClr val="1AB39F">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સમૂહકવાયત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2133600" y="3110769"/>
            <a:ext cx="6108700" cy="1754839"/>
          </a:xfrm>
          <a:prstGeom prst="rect">
            <a:avLst/>
          </a:prstGeom>
          <a:noFill/>
        </p:spPr>
        <p:txBody>
          <a:bodyPr wrap="square" rtlCol="0">
            <a:spAutoFit/>
          </a:bodyPr>
          <a:lstStyle/>
          <a:p>
            <a:pPr algn="just">
              <a:lnSpc>
                <a:spcPct val="150000"/>
              </a:lnSpc>
            </a:pPr>
            <a:r>
              <a:rPr lang="gu-IN" sz="1600" b="1" dirty="0" smtClean="0">
                <a:solidFill>
                  <a:srgbClr val="000066"/>
                </a:solidFill>
              </a:rPr>
              <a:t>           </a:t>
            </a:r>
            <a:r>
              <a:rPr lang="gu-IN" sz="1400" b="1" dirty="0" smtClean="0">
                <a:solidFill>
                  <a:srgbClr val="000066"/>
                </a:solidFill>
              </a:rPr>
              <a:t>શાળામાં દર શનિવારે સમૂહ કવાયત બુગલના નાદ અને ડ્રમ સાથે કરવામાં આવે છે.જેથી બાળકોમાં શારરિક ક્ષમતા વધે અને સ્વસ્થતાનો ગુણનો વિકાસ થાય શરીર નિરોગી બને.વ્યાયામથી થતા લાભોનો પરિચય કેળવે અને સમૂહ ભાવનાનો વિકાસ થાય.</a:t>
            </a:r>
            <a:endParaRPr lang="en-US" sz="1400" b="1" dirty="0" smtClean="0">
              <a:solidFill>
                <a:srgbClr val="000066"/>
              </a:solidFill>
            </a:endParaRPr>
          </a:p>
          <a:p>
            <a:pPr algn="just">
              <a:lnSpc>
                <a:spcPct val="150000"/>
              </a:lnSpc>
            </a:pPr>
            <a:endParaRPr lang="en-US" sz="1600" dirty="0"/>
          </a:p>
        </p:txBody>
      </p:sp>
      <p:grpSp>
        <p:nvGrpSpPr>
          <p:cNvPr id="11" name="Group 10"/>
          <p:cNvGrpSpPr/>
          <p:nvPr/>
        </p:nvGrpSpPr>
        <p:grpSpPr>
          <a:xfrm>
            <a:off x="481281" y="1245042"/>
            <a:ext cx="8314377" cy="1550833"/>
            <a:chOff x="481281" y="1245042"/>
            <a:chExt cx="8314377" cy="1550833"/>
          </a:xfrm>
        </p:grpSpPr>
        <p:pic>
          <p:nvPicPr>
            <p:cNvPr id="7" name="Picture 6" descr="20150214_075005.jpg"/>
            <p:cNvPicPr>
              <a:picLocks noChangeAspect="1"/>
            </p:cNvPicPr>
            <p:nvPr/>
          </p:nvPicPr>
          <p:blipFill>
            <a:blip r:embed="rId4" cstate="print"/>
            <a:stretch>
              <a:fillRect/>
            </a:stretch>
          </p:blipFill>
          <p:spPr>
            <a:xfrm>
              <a:off x="7001692" y="1293647"/>
              <a:ext cx="1793966" cy="1502228"/>
            </a:xfrm>
            <a:prstGeom prst="round2DiagRect">
              <a:avLst/>
            </a:prstGeom>
          </p:spPr>
        </p:pic>
        <p:pic>
          <p:nvPicPr>
            <p:cNvPr id="8" name="Picture 7" descr="20150214_074917.jpg"/>
            <p:cNvPicPr>
              <a:picLocks noChangeAspect="1"/>
            </p:cNvPicPr>
            <p:nvPr/>
          </p:nvPicPr>
          <p:blipFill>
            <a:blip r:embed="rId5" cstate="print"/>
            <a:stretch>
              <a:fillRect/>
            </a:stretch>
          </p:blipFill>
          <p:spPr>
            <a:xfrm>
              <a:off x="3505200" y="1293647"/>
              <a:ext cx="2286000" cy="1502228"/>
            </a:xfrm>
            <a:prstGeom prst="roundRect">
              <a:avLst/>
            </a:prstGeom>
          </p:spPr>
        </p:pic>
        <p:pic>
          <p:nvPicPr>
            <p:cNvPr id="9" name="Picture 8" descr="20150214_080619.jpg"/>
            <p:cNvPicPr>
              <a:picLocks noChangeAspect="1"/>
            </p:cNvPicPr>
            <p:nvPr/>
          </p:nvPicPr>
          <p:blipFill>
            <a:blip r:embed="rId6" cstate="print"/>
            <a:stretch>
              <a:fillRect/>
            </a:stretch>
          </p:blipFill>
          <p:spPr>
            <a:xfrm>
              <a:off x="481281" y="1245042"/>
              <a:ext cx="2024743" cy="1550833"/>
            </a:xfrm>
            <a:prstGeom prst="round2DiagRect">
              <a:avLst/>
            </a:prstGeom>
          </p:spPr>
        </p:pic>
      </p:grpSp>
      <p:pic>
        <p:nvPicPr>
          <p:cNvPr id="10" name="Picture 9" descr="20150214_080426.jpg"/>
          <p:cNvPicPr>
            <a:picLocks noChangeAspect="1"/>
          </p:cNvPicPr>
          <p:nvPr/>
        </p:nvPicPr>
        <p:blipFill>
          <a:blip r:embed="rId7" cstate="print"/>
          <a:stretch>
            <a:fillRect/>
          </a:stretch>
        </p:blipFill>
        <p:spPr>
          <a:xfrm>
            <a:off x="3021874" y="4467499"/>
            <a:ext cx="3222172" cy="2142308"/>
          </a:xfrm>
          <a:prstGeom prst="cloud">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000" fill="hold"/>
                                        <p:tgtEl>
                                          <p:spTgt spid="11"/>
                                        </p:tgtEl>
                                        <p:attrNameLst>
                                          <p:attrName>ppt_w</p:attrName>
                                        </p:attrNameLst>
                                      </p:cBhvr>
                                      <p:tavLst>
                                        <p:tav tm="0">
                                          <p:val>
                                            <p:strVal val="#ppt_w*0.70"/>
                                          </p:val>
                                        </p:tav>
                                        <p:tav tm="100000">
                                          <p:val>
                                            <p:strVal val="#ppt_w"/>
                                          </p:val>
                                        </p:tav>
                                      </p:tavLst>
                                    </p:anim>
                                    <p:anim calcmode="lin" valueType="num">
                                      <p:cBhvr>
                                        <p:cTn id="15" dur="2000" fill="hold"/>
                                        <p:tgtEl>
                                          <p:spTgt spid="11"/>
                                        </p:tgtEl>
                                        <p:attrNameLst>
                                          <p:attrName>ppt_h</p:attrName>
                                        </p:attrNameLst>
                                      </p:cBhvr>
                                      <p:tavLst>
                                        <p:tav tm="0">
                                          <p:val>
                                            <p:strVal val="#ppt_h"/>
                                          </p:val>
                                        </p:tav>
                                        <p:tav tm="100000">
                                          <p:val>
                                            <p:strVal val="#ppt_h"/>
                                          </p:val>
                                        </p:tav>
                                      </p:tavLst>
                                    </p:anim>
                                    <p:animEffect transition="in" filter="fade">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amond(in)">
                                      <p:cBhvr>
                                        <p:cTn id="21" dur="2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000" fill="hold"/>
                                        <p:tgtEl>
                                          <p:spTgt spid="10"/>
                                        </p:tgtEl>
                                        <p:attrNameLst>
                                          <p:attrName>ppt_x</p:attrName>
                                        </p:attrNameLst>
                                      </p:cBhvr>
                                      <p:tavLst>
                                        <p:tav tm="0">
                                          <p:val>
                                            <p:strVal val="#ppt_x"/>
                                          </p:val>
                                        </p:tav>
                                        <p:tav tm="100000">
                                          <p:val>
                                            <p:strVal val="#ppt_x"/>
                                          </p:val>
                                        </p:tav>
                                      </p:tavLst>
                                    </p:anim>
                                    <p:anim calcmode="lin" valueType="num">
                                      <p:cBhvr additive="base">
                                        <p:cTn id="27"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429000" y="421658"/>
            <a:ext cx="2286000" cy="457200"/>
          </a:xfrm>
          <a:prstGeom prst="cube">
            <a:avLst/>
          </a:prstGeom>
          <a:gradFill rotWithShape="1">
            <a:gsLst>
              <a:gs pos="0">
                <a:srgbClr val="EA157A">
                  <a:tint val="98000"/>
                  <a:shade val="25000"/>
                  <a:satMod val="250000"/>
                </a:srgbClr>
              </a:gs>
              <a:gs pos="68000">
                <a:srgbClr val="EA157A">
                  <a:tint val="86000"/>
                  <a:satMod val="115000"/>
                </a:srgbClr>
              </a:gs>
              <a:gs pos="100000">
                <a:srgbClr val="EA157A">
                  <a:tint val="50000"/>
                  <a:satMod val="150000"/>
                </a:srgbClr>
              </a:gs>
            </a:gsLst>
            <a:path path="circle">
              <a:fillToRect l="50000" t="130000" r="50000" b="-30000"/>
            </a:path>
          </a:gradFill>
          <a:ln>
            <a:noFill/>
          </a:ln>
          <a:effectLst>
            <a:outerShdw blurRad="57150" dist="38100" dir="5400000" algn="ctr" rotWithShape="0">
              <a:srgbClr val="EA157A">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જન્મદિન મુબારક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1493653" y="3251200"/>
            <a:ext cx="7142347" cy="2031325"/>
          </a:xfrm>
          <a:prstGeom prst="rect">
            <a:avLst/>
          </a:prstGeom>
          <a:noFill/>
        </p:spPr>
        <p:txBody>
          <a:bodyPr wrap="square" rtlCol="0">
            <a:spAutoFit/>
          </a:bodyPr>
          <a:lstStyle/>
          <a:p>
            <a:pPr algn="just">
              <a:lnSpc>
                <a:spcPct val="150000"/>
              </a:lnSpc>
            </a:pPr>
            <a:r>
              <a:rPr lang="gu-IN" sz="1600" dirty="0" smtClean="0"/>
              <a:t>              </a:t>
            </a:r>
            <a:r>
              <a:rPr lang="gu-IN" sz="1400" dirty="0" smtClean="0">
                <a:solidFill>
                  <a:srgbClr val="25400C"/>
                </a:solidFill>
              </a:rPr>
              <a:t>શાળાના બાળકોના જન્મદિવસને જન્મદિવસના એક દિવસ પહેલાં નોટીસ બોર્ડ પર જન્મતારીખ લખી બાળકને તેના જન્મદિવસની જાણ કરવામાં આવે છે, જેથી બાળક પોતાના જન્મદિવસે નવા કપડામાં સજ્જ થઇ સ્કૂલમાં આવે છે. અને સાજે પાચ વાગ્યે પુષ્પગુચ્છ અને તાળીના ગડગડાટ સાથે જન્મદિનની શુંભેચ્છા પાઠવવામાં આવે છે.અને બાળક શિક્ષકોના આશીર્વાદ મેળવે છે.</a:t>
            </a:r>
            <a:endParaRPr lang="en-US" sz="1400" dirty="0" smtClean="0">
              <a:solidFill>
                <a:srgbClr val="25400C"/>
              </a:solidFill>
            </a:endParaRPr>
          </a:p>
          <a:p>
            <a:endParaRPr lang="en-US" dirty="0"/>
          </a:p>
        </p:txBody>
      </p:sp>
      <p:grpSp>
        <p:nvGrpSpPr>
          <p:cNvPr id="10" name="Group 9"/>
          <p:cNvGrpSpPr/>
          <p:nvPr/>
        </p:nvGrpSpPr>
        <p:grpSpPr>
          <a:xfrm>
            <a:off x="857661" y="878858"/>
            <a:ext cx="7778339" cy="2100278"/>
            <a:chOff x="857661" y="878858"/>
            <a:chExt cx="7778339" cy="2100278"/>
          </a:xfrm>
        </p:grpSpPr>
        <p:pic>
          <p:nvPicPr>
            <p:cNvPr id="7" name="Picture 6" descr="20150214_112641.jpg"/>
            <p:cNvPicPr>
              <a:picLocks noChangeAspect="1"/>
            </p:cNvPicPr>
            <p:nvPr/>
          </p:nvPicPr>
          <p:blipFill>
            <a:blip r:embed="rId4" cstate="print"/>
            <a:stretch>
              <a:fillRect/>
            </a:stretch>
          </p:blipFill>
          <p:spPr>
            <a:xfrm>
              <a:off x="6820263" y="878858"/>
              <a:ext cx="1815737" cy="1293647"/>
            </a:xfrm>
            <a:prstGeom prst="round2DiagRect">
              <a:avLst/>
            </a:prstGeom>
          </p:spPr>
        </p:pic>
        <p:pic>
          <p:nvPicPr>
            <p:cNvPr id="8" name="Picture 7" descr="20150214_112502.jpg"/>
            <p:cNvPicPr>
              <a:picLocks noChangeAspect="1"/>
            </p:cNvPicPr>
            <p:nvPr/>
          </p:nvPicPr>
          <p:blipFill>
            <a:blip r:embed="rId5" cstate="print"/>
            <a:stretch>
              <a:fillRect/>
            </a:stretch>
          </p:blipFill>
          <p:spPr>
            <a:xfrm>
              <a:off x="3592285" y="1293647"/>
              <a:ext cx="1867989" cy="1619794"/>
            </a:xfrm>
            <a:prstGeom prst="hexagon">
              <a:avLst/>
            </a:prstGeom>
          </p:spPr>
        </p:pic>
        <p:pic>
          <p:nvPicPr>
            <p:cNvPr id="9" name="Picture 8" descr="20150214_112548.jpg"/>
            <p:cNvPicPr>
              <a:picLocks noChangeAspect="1"/>
            </p:cNvPicPr>
            <p:nvPr/>
          </p:nvPicPr>
          <p:blipFill>
            <a:blip r:embed="rId6" cstate="print"/>
            <a:stretch>
              <a:fillRect/>
            </a:stretch>
          </p:blipFill>
          <p:spPr>
            <a:xfrm>
              <a:off x="857661" y="1365873"/>
              <a:ext cx="1809387" cy="1613263"/>
            </a:xfrm>
            <a:prstGeom prst="teardrop">
              <a:avLst/>
            </a:prstGeom>
          </p:spPr>
        </p:pic>
      </p:gr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2000" fill="hold"/>
                                        <p:tgtEl>
                                          <p:spTgt spid="10"/>
                                        </p:tgtEl>
                                        <p:attrNameLst>
                                          <p:attrName>ppt_x</p:attrName>
                                        </p:attrNameLst>
                                      </p:cBhvr>
                                      <p:tavLst>
                                        <p:tav tm="0">
                                          <p:val>
                                            <p:strVal val="#ppt_x"/>
                                          </p:val>
                                        </p:tav>
                                        <p:tav tm="100000">
                                          <p:val>
                                            <p:strVal val="#ppt_x"/>
                                          </p:val>
                                        </p:tav>
                                      </p:tavLst>
                                    </p:anim>
                                    <p:anim calcmode="lin" valueType="num">
                                      <p:cBhvr additive="base">
                                        <p:cTn id="15"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strVal val="#ppt_w*0.70"/>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225800" y="421658"/>
            <a:ext cx="2286000" cy="457200"/>
          </a:xfrm>
          <a:prstGeom prst="cube">
            <a:avLst/>
          </a:prstGeom>
          <a:gradFill rotWithShape="1">
            <a:gsLst>
              <a:gs pos="0">
                <a:srgbClr val="00ADDC">
                  <a:tint val="98000"/>
                  <a:shade val="25000"/>
                  <a:satMod val="250000"/>
                </a:srgbClr>
              </a:gs>
              <a:gs pos="68000">
                <a:srgbClr val="00ADDC">
                  <a:tint val="86000"/>
                  <a:satMod val="115000"/>
                </a:srgbClr>
              </a:gs>
              <a:gs pos="100000">
                <a:srgbClr val="00ADDC">
                  <a:tint val="50000"/>
                  <a:satMod val="150000"/>
                </a:srgbClr>
              </a:gs>
            </a:gsLst>
            <a:path path="circle">
              <a:fillToRect l="50000" t="130000" r="50000" b="-30000"/>
            </a:path>
          </a:gradFill>
          <a:ln>
            <a:noFill/>
          </a:ln>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વિષય કથન</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1988953" y="3346266"/>
            <a:ext cx="6748647" cy="1661993"/>
          </a:xfrm>
          <a:prstGeom prst="rect">
            <a:avLst/>
          </a:prstGeom>
          <a:noFill/>
        </p:spPr>
        <p:txBody>
          <a:bodyPr wrap="square" rtlCol="0">
            <a:spAutoFit/>
          </a:bodyPr>
          <a:lstStyle/>
          <a:p>
            <a:pPr algn="just">
              <a:lnSpc>
                <a:spcPct val="150000"/>
              </a:lnSpc>
            </a:pPr>
            <a:r>
              <a:rPr lang="gu-IN" sz="1400" dirty="0" smtClean="0">
                <a:solidFill>
                  <a:srgbClr val="FF0066"/>
                </a:solidFill>
              </a:rPr>
              <a:t>            દરરોજ પ્રાર્થના સમેલનમાં સોમથી શુક્રવાર સુધી વિષય ફાળવણી અનુસાર પરીક્ષાને ધ્યાનમાં લઈ ગણિતમાં સૂત્રો,પ્રમેય,ભાષામાં કર્તા કૃતિ,વિજ્ઞાનમાં  તફાવતમાં અંગ્રેજીમાં કવિતા,ક્રિયાપદ દ્વ્રારા પ્રવચન અપાય છે જેથી વિદ્યાર્થીમાં હિમત વધે વિષય વસ્તુ દ્રઢ બને.</a:t>
            </a:r>
            <a:endParaRPr lang="en-US" sz="1400" dirty="0" smtClean="0">
              <a:solidFill>
                <a:srgbClr val="FF0066"/>
              </a:solidFill>
            </a:endParaRPr>
          </a:p>
          <a:p>
            <a:endParaRPr lang="en-US" dirty="0"/>
          </a:p>
        </p:txBody>
      </p:sp>
      <p:grpSp>
        <p:nvGrpSpPr>
          <p:cNvPr id="11" name="Group 10"/>
          <p:cNvGrpSpPr/>
          <p:nvPr/>
        </p:nvGrpSpPr>
        <p:grpSpPr>
          <a:xfrm>
            <a:off x="1242127" y="878858"/>
            <a:ext cx="7144227" cy="2228278"/>
            <a:chOff x="1242127" y="878858"/>
            <a:chExt cx="7144227" cy="2228278"/>
          </a:xfrm>
        </p:grpSpPr>
        <p:pic>
          <p:nvPicPr>
            <p:cNvPr id="7" name="Picture 6" descr="20150225_104004.jpg"/>
            <p:cNvPicPr>
              <a:picLocks noChangeAspect="1"/>
            </p:cNvPicPr>
            <p:nvPr/>
          </p:nvPicPr>
          <p:blipFill>
            <a:blip r:embed="rId4" cstate="print"/>
            <a:stretch>
              <a:fillRect/>
            </a:stretch>
          </p:blipFill>
          <p:spPr>
            <a:xfrm>
              <a:off x="6966135" y="878858"/>
              <a:ext cx="1420219" cy="1276513"/>
            </a:xfrm>
            <a:prstGeom prst="round2DiagRect">
              <a:avLst/>
            </a:prstGeom>
          </p:spPr>
        </p:pic>
        <p:pic>
          <p:nvPicPr>
            <p:cNvPr id="8" name="Picture 7" descr="20150225_104307.jpg"/>
            <p:cNvPicPr>
              <a:picLocks noChangeAspect="1"/>
            </p:cNvPicPr>
            <p:nvPr/>
          </p:nvPicPr>
          <p:blipFill>
            <a:blip r:embed="rId5" cstate="print"/>
            <a:stretch>
              <a:fillRect/>
            </a:stretch>
          </p:blipFill>
          <p:spPr>
            <a:xfrm>
              <a:off x="3696788" y="1621617"/>
              <a:ext cx="1985554" cy="1485519"/>
            </a:xfrm>
            <a:prstGeom prst="cube">
              <a:avLst/>
            </a:prstGeom>
          </p:spPr>
        </p:pic>
        <p:pic>
          <p:nvPicPr>
            <p:cNvPr id="9" name="Picture 8" descr="20150225_104106.jpg"/>
            <p:cNvPicPr>
              <a:picLocks noChangeAspect="1"/>
            </p:cNvPicPr>
            <p:nvPr/>
          </p:nvPicPr>
          <p:blipFill>
            <a:blip r:embed="rId6" cstate="print"/>
            <a:stretch>
              <a:fillRect/>
            </a:stretch>
          </p:blipFill>
          <p:spPr>
            <a:xfrm>
              <a:off x="1242127" y="1293647"/>
              <a:ext cx="1493652" cy="1293646"/>
            </a:xfrm>
            <a:prstGeom prst="ellipse">
              <a:avLst/>
            </a:prstGeom>
            <a:ln>
              <a:noFill/>
            </a:ln>
            <a:effectLst>
              <a:softEdge rad="112500"/>
            </a:effectLst>
          </p:spPr>
        </p:pic>
      </p:grpSp>
      <p:pic>
        <p:nvPicPr>
          <p:cNvPr id="10" name="Picture 9" descr="20150225_104338.jpg"/>
          <p:cNvPicPr>
            <a:picLocks noChangeAspect="1"/>
          </p:cNvPicPr>
          <p:nvPr/>
        </p:nvPicPr>
        <p:blipFill>
          <a:blip r:embed="rId7" cstate="print"/>
          <a:stretch>
            <a:fillRect/>
          </a:stretch>
        </p:blipFill>
        <p:spPr>
          <a:xfrm>
            <a:off x="2968902" y="4807131"/>
            <a:ext cx="3614780" cy="1822745"/>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000" fill="hold"/>
                                        <p:tgtEl>
                                          <p:spTgt spid="11"/>
                                        </p:tgtEl>
                                        <p:attrNameLst>
                                          <p:attrName>ppt_x</p:attrName>
                                        </p:attrNameLst>
                                      </p:cBhvr>
                                      <p:tavLst>
                                        <p:tav tm="0">
                                          <p:val>
                                            <p:strVal val="#ppt_x"/>
                                          </p:val>
                                        </p:tav>
                                        <p:tav tm="100000">
                                          <p:val>
                                            <p:strVal val="#ppt_x"/>
                                          </p:val>
                                        </p:tav>
                                      </p:tavLst>
                                    </p:anim>
                                    <p:anim calcmode="lin" valueType="num">
                                      <p:cBhvr additive="base">
                                        <p:cTn id="13" dur="2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edge">
                                      <p:cBhvr>
                                        <p:cTn id="2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340100" y="420071"/>
            <a:ext cx="2286000" cy="457200"/>
          </a:xfrm>
          <a:prstGeom prst="cube">
            <a:avLst/>
          </a:prstGeom>
          <a:gradFill rotWithShape="1">
            <a:gsLst>
              <a:gs pos="0">
                <a:srgbClr val="738AC8">
                  <a:tint val="98000"/>
                  <a:shade val="25000"/>
                  <a:satMod val="250000"/>
                </a:srgbClr>
              </a:gs>
              <a:gs pos="68000">
                <a:srgbClr val="738AC8">
                  <a:tint val="86000"/>
                  <a:satMod val="115000"/>
                </a:srgbClr>
              </a:gs>
              <a:gs pos="100000">
                <a:srgbClr val="738AC8">
                  <a:tint val="50000"/>
                  <a:satMod val="150000"/>
                </a:srgbClr>
              </a:gs>
            </a:gsLst>
            <a:path path="circle">
              <a:fillToRect l="50000" t="130000" r="50000" b="-30000"/>
            </a:path>
          </a:gradFill>
          <a:ln>
            <a:noFill/>
          </a:ln>
          <a:effectLst>
            <a:outerShdw blurRad="57150" dist="38100" dir="5400000" algn="ctr" rotWithShape="0">
              <a:srgbClr val="738AC8">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સપ્તાહનું ગુલાબ </a:t>
            </a:r>
            <a:endParaRPr kumimoji="0" lang="en-US" sz="24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1320800" y="3954051"/>
            <a:ext cx="7215188" cy="1015663"/>
          </a:xfrm>
          <a:prstGeom prst="rect">
            <a:avLst/>
          </a:prstGeom>
          <a:noFill/>
        </p:spPr>
        <p:txBody>
          <a:bodyPr wrap="square" rtlCol="0">
            <a:spAutoFit/>
          </a:bodyPr>
          <a:lstStyle/>
          <a:p>
            <a:pPr algn="just">
              <a:lnSpc>
                <a:spcPct val="150000"/>
              </a:lnSpc>
            </a:pPr>
            <a:r>
              <a:rPr lang="gu-IN" sz="1400" dirty="0" smtClean="0"/>
              <a:t>              વિદ્યાર્થીઓમાં સ્વછતા,આરોગ્યની જાગૃતિ આવે તે માટે દર મગળવારે વ્યક્તિત્વ વિદ્યાર્થીઓનું ચેક કરી એક ભાઈ,બહેનની પસદગી કરવામાં આવે છે.</a:t>
            </a:r>
            <a:endParaRPr lang="en-US" sz="1400" dirty="0" smtClean="0"/>
          </a:p>
          <a:p>
            <a:endParaRPr lang="en-US" dirty="0"/>
          </a:p>
        </p:txBody>
      </p:sp>
      <p:grpSp>
        <p:nvGrpSpPr>
          <p:cNvPr id="10" name="Group 9"/>
          <p:cNvGrpSpPr/>
          <p:nvPr/>
        </p:nvGrpSpPr>
        <p:grpSpPr>
          <a:xfrm>
            <a:off x="3340100" y="877271"/>
            <a:ext cx="5195888" cy="2884832"/>
            <a:chOff x="3340100" y="877271"/>
            <a:chExt cx="5195888" cy="2884832"/>
          </a:xfrm>
        </p:grpSpPr>
        <p:pic>
          <p:nvPicPr>
            <p:cNvPr id="7" name="Picture 6" descr="20150224_110349.jpg"/>
            <p:cNvPicPr>
              <a:picLocks noChangeAspect="1"/>
            </p:cNvPicPr>
            <p:nvPr/>
          </p:nvPicPr>
          <p:blipFill>
            <a:blip r:embed="rId4" cstate="print"/>
            <a:stretch>
              <a:fillRect/>
            </a:stretch>
          </p:blipFill>
          <p:spPr>
            <a:xfrm>
              <a:off x="6654937" y="877271"/>
              <a:ext cx="1881051" cy="1658983"/>
            </a:xfrm>
            <a:prstGeom prst="round2DiagRect">
              <a:avLst/>
            </a:prstGeom>
          </p:spPr>
        </p:pic>
        <p:pic>
          <p:nvPicPr>
            <p:cNvPr id="8" name="Picture 7" descr="20150224_110426.jpg"/>
            <p:cNvPicPr>
              <a:picLocks noChangeAspect="1"/>
            </p:cNvPicPr>
            <p:nvPr/>
          </p:nvPicPr>
          <p:blipFill>
            <a:blip r:embed="rId5" cstate="print"/>
            <a:stretch>
              <a:fillRect/>
            </a:stretch>
          </p:blipFill>
          <p:spPr>
            <a:xfrm>
              <a:off x="3340100" y="1672046"/>
              <a:ext cx="2129246" cy="2090057"/>
            </a:xfrm>
            <a:prstGeom prst="cube">
              <a:avLst/>
            </a:prstGeom>
          </p:spPr>
        </p:pic>
      </p:grpSp>
      <p:pic>
        <p:nvPicPr>
          <p:cNvPr id="9" name="Picture 8" descr="20150224_120735.jpg"/>
          <p:cNvPicPr>
            <a:picLocks noChangeAspect="1"/>
          </p:cNvPicPr>
          <p:nvPr/>
        </p:nvPicPr>
        <p:blipFill>
          <a:blip r:embed="rId6" cstate="print"/>
          <a:stretch>
            <a:fillRect/>
          </a:stretch>
        </p:blipFill>
        <p:spPr>
          <a:xfrm>
            <a:off x="3170283" y="4781006"/>
            <a:ext cx="3191328" cy="1894115"/>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4)">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0" fill="hold"/>
                                        <p:tgtEl>
                                          <p:spTgt spid="6"/>
                                        </p:tgtEl>
                                        <p:attrNameLst>
                                          <p:attrName>ppt_w</p:attrName>
                                        </p:attrNameLst>
                                      </p:cBhvr>
                                      <p:tavLst>
                                        <p:tav tm="0">
                                          <p:val>
                                            <p:strVal val="#ppt_w*0.70"/>
                                          </p:val>
                                        </p:tav>
                                        <p:tav tm="100000">
                                          <p:val>
                                            <p:strVal val="#ppt_w"/>
                                          </p:val>
                                        </p:tav>
                                      </p:tavLst>
                                    </p:anim>
                                    <p:anim calcmode="lin" valueType="num">
                                      <p:cBhvr>
                                        <p:cTn id="18" dur="1000" fill="hold"/>
                                        <p:tgtEl>
                                          <p:spTgt spid="6"/>
                                        </p:tgtEl>
                                        <p:attrNameLst>
                                          <p:attrName>ppt_h</p:attrName>
                                        </p:attrNameLst>
                                      </p:cBhvr>
                                      <p:tavLst>
                                        <p:tav tm="0">
                                          <p:val>
                                            <p:strVal val="#ppt_h"/>
                                          </p:val>
                                        </p:tav>
                                        <p:tav tm="100000">
                                          <p:val>
                                            <p:strVal val="#ppt_h"/>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Cube 3"/>
          <p:cNvSpPr/>
          <p:nvPr/>
        </p:nvSpPr>
        <p:spPr>
          <a:xfrm>
            <a:off x="3644900" y="421658"/>
            <a:ext cx="2286000" cy="457200"/>
          </a:xfrm>
          <a:prstGeom prst="cube">
            <a:avLst/>
          </a:prstGeom>
          <a:gradFill rotWithShape="1">
            <a:gsLst>
              <a:gs pos="0">
                <a:srgbClr val="1AB39F">
                  <a:tint val="98000"/>
                  <a:shade val="25000"/>
                  <a:satMod val="250000"/>
                </a:srgbClr>
              </a:gs>
              <a:gs pos="68000">
                <a:srgbClr val="1AB39F">
                  <a:tint val="86000"/>
                  <a:satMod val="115000"/>
                </a:srgbClr>
              </a:gs>
              <a:gs pos="100000">
                <a:srgbClr val="1AB39F">
                  <a:tint val="50000"/>
                  <a:satMod val="150000"/>
                </a:srgbClr>
              </a:gs>
            </a:gsLst>
            <a:path path="circle">
              <a:fillToRect l="50000" t="130000" r="50000" b="-30000"/>
            </a:path>
          </a:gradFill>
          <a:ln>
            <a:noFill/>
          </a:ln>
          <a:effectLst>
            <a:outerShdw blurRad="57150" dist="38100" dir="5400000" algn="ctr" rotWithShape="0">
              <a:srgbClr val="1AB39F">
                <a:shade val="9000"/>
                <a:satMod val="105000"/>
                <a:alpha val="48000"/>
              </a:srgbClr>
            </a:outerShdw>
          </a:effectLst>
          <a:scene3d>
            <a:camera prst="orthographicFront" fov="0">
              <a:rot lat="0" lon="0" rev="0"/>
            </a:camera>
            <a:lightRig rig="glow" dir="tl">
              <a:rot lat="0" lon="0" rev="900000"/>
            </a:lightRig>
          </a:scene3d>
          <a:sp3d prstMaterial="powder">
            <a:bevelT w="254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gu-IN" sz="2000" b="1" kern="0" dirty="0" smtClean="0">
                <a:solidFill>
                  <a:sysClr val="window" lastClr="FFFFFF"/>
                </a:solidFill>
                <a:latin typeface="Constantia"/>
                <a:cs typeface="Shruti"/>
              </a:rPr>
              <a:t>સંગીત સમૂહ </a:t>
            </a:r>
            <a:r>
              <a:rPr kumimoji="0" lang="gu-IN" sz="1800" b="1" i="0" u="none" strike="noStrike" kern="0" cap="none" spc="0" normalizeH="0" baseline="0" noProof="0" dirty="0" smtClean="0">
                <a:ln>
                  <a:noFill/>
                </a:ln>
                <a:solidFill>
                  <a:sysClr val="window" lastClr="FFFFFF"/>
                </a:solidFill>
                <a:effectLst/>
                <a:uLnTx/>
                <a:uFillTx/>
                <a:latin typeface="Constantia"/>
                <a:ea typeface="+mn-ea"/>
                <a:cs typeface="Shruti"/>
              </a:rPr>
              <a:t> </a:t>
            </a:r>
            <a:endParaRPr kumimoji="0" lang="en-US" sz="1800" b="1" i="0" u="none" strike="noStrike" kern="0" cap="none" spc="0" normalizeH="0" baseline="0" noProof="0" dirty="0">
              <a:ln>
                <a:noFill/>
              </a:ln>
              <a:solidFill>
                <a:sysClr val="window" lastClr="FFFFFF"/>
              </a:solidFill>
              <a:effectLst/>
              <a:uLnTx/>
              <a:uFillTx/>
              <a:latin typeface="Constantia"/>
              <a:ea typeface="+mn-ea"/>
              <a:cs typeface="+mn-cs"/>
            </a:endParaRPr>
          </a:p>
        </p:txBody>
      </p:sp>
      <p:sp>
        <p:nvSpPr>
          <p:cNvPr id="6" name="TextBox 5"/>
          <p:cNvSpPr txBox="1"/>
          <p:nvPr/>
        </p:nvSpPr>
        <p:spPr>
          <a:xfrm>
            <a:off x="1714500" y="4241800"/>
            <a:ext cx="6451600" cy="830997"/>
          </a:xfrm>
          <a:prstGeom prst="rect">
            <a:avLst/>
          </a:prstGeom>
          <a:noFill/>
        </p:spPr>
        <p:txBody>
          <a:bodyPr wrap="square" rtlCol="0">
            <a:spAutoFit/>
          </a:bodyPr>
          <a:lstStyle/>
          <a:p>
            <a:pPr>
              <a:lnSpc>
                <a:spcPct val="150000"/>
              </a:lnSpc>
            </a:pPr>
            <a:r>
              <a:rPr lang="gu-IN" sz="1600" dirty="0" smtClean="0"/>
              <a:t>             વિદ્યાર્થીઓ દ્વ્રારા વિવિધ સંગીત વાદ્યો દ્વારા પ્રાર્થના,ભજન,ગીતનું ભાવવાહિક રજૂઆત.</a:t>
            </a:r>
            <a:endParaRPr lang="en-US" sz="1600" dirty="0"/>
          </a:p>
        </p:txBody>
      </p:sp>
      <p:grpSp>
        <p:nvGrpSpPr>
          <p:cNvPr id="13" name="Group 12"/>
          <p:cNvGrpSpPr/>
          <p:nvPr/>
        </p:nvGrpSpPr>
        <p:grpSpPr>
          <a:xfrm>
            <a:off x="1309914" y="878858"/>
            <a:ext cx="7194006" cy="3123740"/>
            <a:chOff x="1309914" y="878858"/>
            <a:chExt cx="7194006" cy="3123740"/>
          </a:xfrm>
        </p:grpSpPr>
        <p:pic>
          <p:nvPicPr>
            <p:cNvPr id="7" name="Picture 6" descr="20150225_102542.jpg"/>
            <p:cNvPicPr>
              <a:picLocks noChangeAspect="1"/>
            </p:cNvPicPr>
            <p:nvPr/>
          </p:nvPicPr>
          <p:blipFill>
            <a:blip r:embed="rId4" cstate="print"/>
            <a:stretch>
              <a:fillRect/>
            </a:stretch>
          </p:blipFill>
          <p:spPr>
            <a:xfrm>
              <a:off x="6616837" y="878858"/>
              <a:ext cx="1887083" cy="1933727"/>
            </a:xfrm>
            <a:prstGeom prst="round2DiagRect">
              <a:avLst/>
            </a:prstGeom>
          </p:spPr>
        </p:pic>
        <p:pic>
          <p:nvPicPr>
            <p:cNvPr id="8" name="Picture 7" descr="20150225_110325.jpg"/>
            <p:cNvPicPr>
              <a:picLocks noChangeAspect="1"/>
            </p:cNvPicPr>
            <p:nvPr/>
          </p:nvPicPr>
          <p:blipFill>
            <a:blip r:embed="rId5" cstate="print"/>
            <a:stretch>
              <a:fillRect/>
            </a:stretch>
          </p:blipFill>
          <p:spPr>
            <a:xfrm>
              <a:off x="1309914" y="878858"/>
              <a:ext cx="2334986" cy="1723873"/>
            </a:xfrm>
            <a:prstGeom prst="ellipse">
              <a:avLst/>
            </a:prstGeom>
            <a:ln>
              <a:noFill/>
            </a:ln>
            <a:effectLst>
              <a:softEdge rad="112500"/>
            </a:effectLst>
          </p:spPr>
        </p:pic>
        <p:pic>
          <p:nvPicPr>
            <p:cNvPr id="9" name="Picture 8" descr="20150225_104420.jpg"/>
            <p:cNvPicPr>
              <a:picLocks noChangeAspect="1"/>
            </p:cNvPicPr>
            <p:nvPr/>
          </p:nvPicPr>
          <p:blipFill>
            <a:blip r:embed="rId6" cstate="print"/>
            <a:stretch>
              <a:fillRect/>
            </a:stretch>
          </p:blipFill>
          <p:spPr>
            <a:xfrm>
              <a:off x="3919220" y="2033735"/>
              <a:ext cx="2011680" cy="1968863"/>
            </a:xfrm>
            <a:prstGeom prst="teardrop">
              <a:avLst/>
            </a:prstGeom>
          </p:spPr>
        </p:pic>
      </p:grpSp>
      <p:grpSp>
        <p:nvGrpSpPr>
          <p:cNvPr id="15" name="Group 14"/>
          <p:cNvGrpSpPr/>
          <p:nvPr/>
        </p:nvGrpSpPr>
        <p:grpSpPr>
          <a:xfrm>
            <a:off x="852714" y="5178271"/>
            <a:ext cx="8102374" cy="1572570"/>
            <a:chOff x="852714" y="5178271"/>
            <a:chExt cx="8102374" cy="1572570"/>
          </a:xfrm>
        </p:grpSpPr>
        <p:pic>
          <p:nvPicPr>
            <p:cNvPr id="10" name="Picture 9" descr="20150225_104633.jpg"/>
            <p:cNvPicPr>
              <a:picLocks noChangeAspect="1"/>
            </p:cNvPicPr>
            <p:nvPr/>
          </p:nvPicPr>
          <p:blipFill>
            <a:blip r:embed="rId7" cstate="print"/>
            <a:stretch>
              <a:fillRect/>
            </a:stretch>
          </p:blipFill>
          <p:spPr>
            <a:xfrm>
              <a:off x="852714" y="5178272"/>
              <a:ext cx="2112555" cy="1572569"/>
            </a:xfrm>
            <a:prstGeom prst="roundRect">
              <a:avLst/>
            </a:prstGeom>
          </p:spPr>
        </p:pic>
        <p:pic>
          <p:nvPicPr>
            <p:cNvPr id="11" name="Picture 10" descr="20150225_105147.jpg"/>
            <p:cNvPicPr>
              <a:picLocks noChangeAspect="1"/>
            </p:cNvPicPr>
            <p:nvPr/>
          </p:nvPicPr>
          <p:blipFill>
            <a:blip r:embed="rId8" cstate="print"/>
            <a:stretch>
              <a:fillRect/>
            </a:stretch>
          </p:blipFill>
          <p:spPr>
            <a:xfrm>
              <a:off x="6975566" y="5178272"/>
              <a:ext cx="1979522" cy="1467093"/>
            </a:xfrm>
            <a:prstGeom prst="roundRect">
              <a:avLst/>
            </a:prstGeom>
          </p:spPr>
        </p:pic>
        <p:pic>
          <p:nvPicPr>
            <p:cNvPr id="12" name="Picture 11" descr="20150225_103121.jpg"/>
            <p:cNvPicPr>
              <a:picLocks noChangeAspect="1"/>
            </p:cNvPicPr>
            <p:nvPr/>
          </p:nvPicPr>
          <p:blipFill>
            <a:blip r:embed="rId9" cstate="print"/>
            <a:stretch>
              <a:fillRect/>
            </a:stretch>
          </p:blipFill>
          <p:spPr>
            <a:xfrm>
              <a:off x="3919220" y="5178271"/>
              <a:ext cx="2338251" cy="1467093"/>
            </a:xfrm>
            <a:prstGeom prst="cube">
              <a:avLst/>
            </a:prstGeom>
          </p:spPr>
        </p:pic>
      </p:gr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2000" fill="hold"/>
                                        <p:tgtEl>
                                          <p:spTgt spid="13"/>
                                        </p:tgtEl>
                                        <p:attrNameLst>
                                          <p:attrName>ppt_w</p:attrName>
                                        </p:attrNameLst>
                                      </p:cBhvr>
                                      <p:tavLst>
                                        <p:tav tm="0">
                                          <p:val>
                                            <p:strVal val="#ppt_w*0.70"/>
                                          </p:val>
                                        </p:tav>
                                        <p:tav tm="100000">
                                          <p:val>
                                            <p:strVal val="#ppt_w"/>
                                          </p:val>
                                        </p:tav>
                                      </p:tavLst>
                                    </p:anim>
                                    <p:anim calcmode="lin" valueType="num">
                                      <p:cBhvr>
                                        <p:cTn id="13" dur="2000" fill="hold"/>
                                        <p:tgtEl>
                                          <p:spTgt spid="13"/>
                                        </p:tgtEl>
                                        <p:attrNameLst>
                                          <p:attrName>ppt_h</p:attrName>
                                        </p:attrNameLst>
                                      </p:cBhvr>
                                      <p:tavLst>
                                        <p:tav tm="0">
                                          <p:val>
                                            <p:strVal val="#ppt_h"/>
                                          </p:val>
                                        </p:tav>
                                        <p:tav tm="100000">
                                          <p:val>
                                            <p:strVal val="#ppt_h"/>
                                          </p:val>
                                        </p:tav>
                                      </p:tavLst>
                                    </p:anim>
                                    <p:animEffect transition="in" filter="fade">
                                      <p:cBhvr>
                                        <p:cTn id="14" dur="20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4" name="Picture 13" descr="download (4).jpg"/>
          <p:cNvPicPr>
            <a:picLocks noChangeAspect="1"/>
          </p:cNvPicPr>
          <p:nvPr/>
        </p:nvPicPr>
        <p:blipFill>
          <a:blip r:embed="rId3"/>
          <a:stretch>
            <a:fillRect/>
          </a:stretch>
        </p:blipFill>
        <p:spPr>
          <a:xfrm>
            <a:off x="99301" y="56439"/>
            <a:ext cx="1394352" cy="1293647"/>
          </a:xfrm>
          <a:prstGeom prst="ellipse">
            <a:avLst/>
          </a:prstGeom>
          <a:ln>
            <a:noFill/>
          </a:ln>
          <a:effectLst>
            <a:softEdge rad="112500"/>
          </a:effectLst>
        </p:spPr>
      </p:pic>
      <p:grpSp>
        <p:nvGrpSpPr>
          <p:cNvPr id="23" name="Group 22"/>
          <p:cNvGrpSpPr/>
          <p:nvPr/>
        </p:nvGrpSpPr>
        <p:grpSpPr>
          <a:xfrm>
            <a:off x="1777079" y="3538687"/>
            <a:ext cx="1512000" cy="1440000"/>
            <a:chOff x="3017906" y="2975840"/>
            <a:chExt cx="1512000" cy="1440000"/>
          </a:xfrm>
        </p:grpSpPr>
        <p:pic>
          <p:nvPicPr>
            <p:cNvPr id="19" name="Picture 5" descr="LB_circle001"/>
            <p:cNvPicPr>
              <a:picLocks noChangeArrowheads="1"/>
            </p:cNvPicPr>
            <p:nvPr/>
          </p:nvPicPr>
          <p:blipFill>
            <a:blip r:embed="rId4"/>
            <a:srcRect/>
            <a:stretch>
              <a:fillRect/>
            </a:stretch>
          </p:blipFill>
          <p:spPr bwMode="auto">
            <a:xfrm>
              <a:off x="3017906" y="2975840"/>
              <a:ext cx="1512000" cy="1440000"/>
            </a:xfrm>
            <a:prstGeom prst="rect">
              <a:avLst/>
            </a:prstGeom>
            <a:noFill/>
          </p:spPr>
        </p:pic>
        <p:sp>
          <p:nvSpPr>
            <p:cNvPr id="20" name="TextBox 19"/>
            <p:cNvSpPr txBox="1"/>
            <p:nvPr/>
          </p:nvSpPr>
          <p:spPr>
            <a:xfrm>
              <a:off x="3428718" y="3298684"/>
              <a:ext cx="679994" cy="738664"/>
            </a:xfrm>
            <a:prstGeom prst="rect">
              <a:avLst/>
            </a:prstGeom>
            <a:noFill/>
          </p:spPr>
          <p:txBody>
            <a:bodyPr wrap="none" rtlCol="0">
              <a:spAutoFit/>
            </a:bodyPr>
            <a:lstStyle/>
            <a:p>
              <a:pPr algn="ctr"/>
              <a:endParaRPr lang="en-US" b="1" dirty="0" smtClean="0">
                <a:latin typeface="Cambria" pitchFamily="18" charset="0"/>
              </a:endParaRPr>
            </a:p>
            <a:p>
              <a:pPr algn="ctr"/>
              <a:r>
                <a:rPr lang="gu-IN" sz="2400" b="1" dirty="0">
                  <a:solidFill>
                    <a:srgbClr val="FF0000"/>
                  </a:solidFill>
                  <a:latin typeface="Cambria" pitchFamily="18" charset="0"/>
                </a:rPr>
                <a:t>હોદ્દો</a:t>
              </a:r>
              <a:endParaRPr lang="en-IN" sz="2400" b="1" dirty="0">
                <a:solidFill>
                  <a:srgbClr val="FF0000"/>
                </a:solidFill>
                <a:latin typeface="Cambria" pitchFamily="18" charset="0"/>
              </a:endParaRPr>
            </a:p>
          </p:txBody>
        </p:sp>
      </p:grpSp>
      <p:grpSp>
        <p:nvGrpSpPr>
          <p:cNvPr id="26" name="Group 25"/>
          <p:cNvGrpSpPr/>
          <p:nvPr/>
        </p:nvGrpSpPr>
        <p:grpSpPr>
          <a:xfrm>
            <a:off x="6112703" y="3601314"/>
            <a:ext cx="1512000" cy="1440000"/>
            <a:chOff x="6023802" y="2975840"/>
            <a:chExt cx="1512000" cy="1440000"/>
          </a:xfrm>
        </p:grpSpPr>
        <p:pic>
          <p:nvPicPr>
            <p:cNvPr id="24" name="Picture 4" descr="RY_circle001"/>
            <p:cNvPicPr>
              <a:picLocks noChangeArrowheads="1"/>
            </p:cNvPicPr>
            <p:nvPr/>
          </p:nvPicPr>
          <p:blipFill>
            <a:blip r:embed="rId5"/>
            <a:srcRect/>
            <a:stretch>
              <a:fillRect/>
            </a:stretch>
          </p:blipFill>
          <p:spPr bwMode="auto">
            <a:xfrm>
              <a:off x="6023802" y="2975840"/>
              <a:ext cx="1512000" cy="1440000"/>
            </a:xfrm>
            <a:prstGeom prst="rect">
              <a:avLst/>
            </a:prstGeom>
            <a:noFill/>
          </p:spPr>
        </p:pic>
        <p:sp>
          <p:nvSpPr>
            <p:cNvPr id="25" name="TextBox 24"/>
            <p:cNvSpPr txBox="1"/>
            <p:nvPr/>
          </p:nvSpPr>
          <p:spPr>
            <a:xfrm>
              <a:off x="6314899" y="3510168"/>
              <a:ext cx="909223" cy="400110"/>
            </a:xfrm>
            <a:prstGeom prst="rect">
              <a:avLst/>
            </a:prstGeom>
            <a:noFill/>
          </p:spPr>
          <p:txBody>
            <a:bodyPr wrap="none" rtlCol="0">
              <a:spAutoFit/>
            </a:bodyPr>
            <a:lstStyle/>
            <a:p>
              <a:pPr algn="ctr"/>
              <a:r>
                <a:rPr lang="gu-IN" sz="2000" b="1" dirty="0">
                  <a:latin typeface="Cambria" pitchFamily="18" charset="0"/>
                </a:rPr>
                <a:t>મંત્રી</a:t>
              </a:r>
              <a:r>
                <a:rPr lang="gu-IN" sz="2000" b="1" dirty="0" smtClean="0">
                  <a:latin typeface="Cambria" pitchFamily="18" charset="0"/>
                </a:rPr>
                <a:t>શ્રી</a:t>
              </a:r>
              <a:endParaRPr lang="en-US" sz="2000" b="1" dirty="0" smtClean="0">
                <a:latin typeface="Cambria" pitchFamily="18" charset="0"/>
              </a:endParaRPr>
            </a:p>
          </p:txBody>
        </p:sp>
      </p:grpSp>
      <p:sp>
        <p:nvSpPr>
          <p:cNvPr id="30" name="Notched Right Arrow 29"/>
          <p:cNvSpPr/>
          <p:nvPr/>
        </p:nvSpPr>
        <p:spPr>
          <a:xfrm>
            <a:off x="3845430" y="4032706"/>
            <a:ext cx="1807173" cy="681900"/>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1" name="AutoShape 2"/>
          <p:cNvSpPr>
            <a:spLocks noChangeArrowheads="1"/>
          </p:cNvSpPr>
          <p:nvPr/>
        </p:nvSpPr>
        <p:spPr bwMode="auto">
          <a:xfrm>
            <a:off x="2867885" y="179717"/>
            <a:ext cx="4167915" cy="714379"/>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ctr" anchorCtr="0" compatLnSpc="1">
            <a:prstTxWarp prst="textNoShape">
              <a:avLst/>
            </a:prstTxWarp>
          </a:bodyPr>
          <a:lstStyle/>
          <a:p>
            <a:pPr marL="342900" marR="0" lvl="0" indent="-342900" algn="ctr" defTabSz="914400" rtl="0" eaLnBrk="1" fontAlgn="base" latinLnBrk="0" hangingPunct="1">
              <a:lnSpc>
                <a:spcPct val="100000"/>
              </a:lnSpc>
              <a:spcBef>
                <a:spcPct val="0"/>
              </a:spcBef>
              <a:spcAft>
                <a:spcPts val="1000"/>
              </a:spcAft>
              <a:buClrTx/>
              <a:buSzTx/>
              <a:buFont typeface="Wingdings" panose="05000000000000000000" pitchFamily="2" charset="2"/>
              <a:buChar char="q"/>
              <a:tabLst/>
            </a:pPr>
            <a:r>
              <a:rPr lang="gu-IN" sz="2400" b="1"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rPr>
              <a:t> સંચાલક મંડળના હોદ્દેદારો </a:t>
            </a:r>
            <a:endParaRPr kumimoji="0" lang="en-US" sz="1600" b="1" i="0" u="none" strike="noStrike" normalizeH="0" baseline="0" dirty="0" smtClean="0">
              <a:ln w="6600">
                <a:solidFill>
                  <a:schemeClr val="accent2"/>
                </a:solidFill>
                <a:prstDash val="solid"/>
              </a:ln>
              <a:solidFill>
                <a:srgbClr val="FFFFFF"/>
              </a:solidFill>
              <a:effectLst>
                <a:outerShdw dist="38100" dir="2700000" algn="tl" rotWithShape="0">
                  <a:schemeClr val="accent2"/>
                </a:outerShdw>
              </a:effectLst>
              <a:latin typeface="NILKANTH" pitchFamily="2" charset="0"/>
              <a:cs typeface="Arial" pitchFamily="34" charset="0"/>
            </a:endParaRPr>
          </a:p>
        </p:txBody>
      </p:sp>
      <p:sp>
        <p:nvSpPr>
          <p:cNvPr id="28" name="Chevron 27"/>
          <p:cNvSpPr/>
          <p:nvPr/>
        </p:nvSpPr>
        <p:spPr>
          <a:xfrm>
            <a:off x="1222077" y="5800299"/>
            <a:ext cx="2651336" cy="532262"/>
          </a:xfrm>
          <a:prstGeom prst="chevr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gu-IN" b="1" dirty="0">
                <a:solidFill>
                  <a:schemeClr val="bg1"/>
                </a:solidFill>
              </a:rPr>
              <a:t>સરનામું</a:t>
            </a:r>
            <a:r>
              <a:rPr lang="gu-IN" dirty="0" smtClean="0">
                <a:solidFill>
                  <a:schemeClr val="tx1"/>
                </a:solidFill>
              </a:rPr>
              <a:t> </a:t>
            </a:r>
            <a:endParaRPr lang="en-IN" dirty="0">
              <a:solidFill>
                <a:schemeClr val="tx1"/>
              </a:solidFill>
            </a:endParaRPr>
          </a:p>
        </p:txBody>
      </p:sp>
      <p:sp>
        <p:nvSpPr>
          <p:cNvPr id="8" name="Sun 7"/>
          <p:cNvSpPr/>
          <p:nvPr/>
        </p:nvSpPr>
        <p:spPr>
          <a:xfrm>
            <a:off x="4333461" y="5115150"/>
            <a:ext cx="4810539" cy="1749287"/>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200" b="1" dirty="0" smtClean="0">
                <a:ln w="0"/>
                <a:solidFill>
                  <a:schemeClr val="tx1"/>
                </a:solidFill>
                <a:effectLst>
                  <a:outerShdw blurRad="38100" dist="19050" dir="2700000" algn="tl" rotWithShape="0">
                    <a:schemeClr val="dk1">
                      <a:alpha val="40000"/>
                    </a:schemeClr>
                  </a:outerShdw>
                </a:effectLst>
              </a:rPr>
              <a:t>મુ.પો. કેળકુઇ</a:t>
            </a:r>
          </a:p>
          <a:p>
            <a:pPr algn="ctr"/>
            <a:r>
              <a:rPr lang="gu-IN" sz="1200" b="1" dirty="0" smtClean="0">
                <a:ln w="0"/>
                <a:solidFill>
                  <a:schemeClr val="tx1"/>
                </a:solidFill>
                <a:effectLst>
                  <a:outerShdw blurRad="38100" dist="19050" dir="2700000" algn="tl" rotWithShape="0">
                    <a:schemeClr val="dk1">
                      <a:alpha val="40000"/>
                    </a:schemeClr>
                  </a:outerShdw>
                </a:effectLst>
              </a:rPr>
              <a:t>તા.વ્યારા , જી. તાપી</a:t>
            </a:r>
          </a:p>
          <a:p>
            <a:pPr algn="ctr"/>
            <a:r>
              <a:rPr lang="gu-IN" sz="1200" b="1" dirty="0">
                <a:ln w="0"/>
                <a:solidFill>
                  <a:schemeClr val="tx1"/>
                </a:solidFill>
                <a:effectLst>
                  <a:outerShdw blurRad="38100" dist="19050" dir="2700000" algn="tl" rotWithShape="0">
                    <a:schemeClr val="dk1">
                      <a:alpha val="40000"/>
                    </a:schemeClr>
                  </a:outerShdw>
                </a:effectLst>
              </a:rPr>
              <a:t>પીન </a:t>
            </a:r>
            <a:r>
              <a:rPr lang="gu-IN" sz="1200" b="1" dirty="0" smtClean="0">
                <a:ln w="0"/>
                <a:solidFill>
                  <a:schemeClr val="tx1"/>
                </a:solidFill>
                <a:effectLst>
                  <a:outerShdw blurRad="38100" dist="19050" dir="2700000" algn="tl" rotWithShape="0">
                    <a:schemeClr val="dk1">
                      <a:alpha val="40000"/>
                    </a:schemeClr>
                  </a:outerShdw>
                </a:effectLst>
              </a:rPr>
              <a:t>કોડ નં. ૩૯૪૬૩૦ </a:t>
            </a:r>
            <a:endParaRPr lang="en-US" sz="1200" b="1" dirty="0">
              <a:ln w="0"/>
              <a:solidFill>
                <a:schemeClr val="tx1"/>
              </a:solidFill>
              <a:effectLst>
                <a:outerShdw blurRad="38100" dist="19050" dir="2700000" algn="tl" rotWithShape="0">
                  <a:schemeClr val="dk1">
                    <a:alpha val="40000"/>
                  </a:schemeClr>
                </a:outerShdw>
              </a:effectLst>
            </a:endParaRPr>
          </a:p>
        </p:txBody>
      </p:sp>
      <p:sp>
        <p:nvSpPr>
          <p:cNvPr id="9" name="Flowchart: Predefined Process 8"/>
          <p:cNvSpPr/>
          <p:nvPr/>
        </p:nvSpPr>
        <p:spPr>
          <a:xfrm>
            <a:off x="3289080" y="3122676"/>
            <a:ext cx="3094682" cy="612648"/>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6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શ્રી </a:t>
            </a:r>
            <a:r>
              <a:rPr lang="gu-IN" sz="1600" b="1" dirty="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અમરસિંહ </a:t>
            </a:r>
            <a:r>
              <a:rPr lang="gu-IN" sz="1600" b="1" dirty="0" smtClean="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rPr>
              <a:t>વસનજીભાઈ ચૌધરી </a:t>
            </a:r>
            <a:endParaRPr lang="en-US" sz="1600" b="1" dirty="0">
              <a:ln/>
              <a:pattFill prst="dkUpDiag">
                <a:fgClr>
                  <a:schemeClr val="bg1">
                    <a:lumMod val="50000"/>
                  </a:schemeClr>
                </a:fgClr>
                <a:bgClr>
                  <a:schemeClr val="tx1">
                    <a:lumMod val="75000"/>
                    <a:lumOff val="25000"/>
                  </a:schemeClr>
                </a:bgClr>
              </a:pattFill>
              <a:effectLst>
                <a:glow rad="101600">
                  <a:srgbClr val="00FFFF">
                    <a:alpha val="60000"/>
                  </a:srgbClr>
                </a:glow>
                <a:outerShdw blurRad="38100" dist="19050" dir="2700000" algn="tl" rotWithShape="0">
                  <a:schemeClr val="dk1">
                    <a:lumMod val="50000"/>
                    <a:alpha val="40000"/>
                  </a:schemeClr>
                </a:outerShdw>
              </a:effectLst>
            </a:endParaRPr>
          </a:p>
        </p:txBody>
      </p:sp>
      <p:pic>
        <p:nvPicPr>
          <p:cNvPr id="16" name="Picture 15" descr="scan0001.tif"/>
          <p:cNvPicPr/>
          <p:nvPr/>
        </p:nvPicPr>
        <p:blipFill>
          <a:blip r:embed="rId6" cstate="print"/>
          <a:stretch>
            <a:fillRect/>
          </a:stretch>
        </p:blipFill>
        <p:spPr>
          <a:xfrm>
            <a:off x="3932589" y="1231313"/>
            <a:ext cx="1737360" cy="1645920"/>
          </a:xfrm>
          <a:prstGeom prst="round2DiagRect">
            <a:avLst/>
          </a:prstGeom>
          <a:ln>
            <a:solidFill>
              <a:srgbClr val="0070C0"/>
            </a:solidFill>
          </a:ln>
        </p:spPr>
      </p:pic>
    </p:spTree>
    <p:extLst>
      <p:ext uri="{BB962C8B-B14F-4D97-AF65-F5344CB8AC3E}">
        <p14:creationId xmlns="" xmlns:p14="http://schemas.microsoft.com/office/powerpoint/2010/main" val="2236536088"/>
      </p:ext>
    </p:extLst>
  </p:cSld>
  <p:clrMapOvr>
    <a:masterClrMapping/>
  </p:clrMapOvr>
  <p:transition spd="med">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3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2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in)">
                                      <p:cBhvr>
                                        <p:cTn id="22" dur="2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down)">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animBg="1"/>
      <p:bldP spid="28" grpId="0" animBg="1"/>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Rounded Rectangle 3"/>
          <p:cNvSpPr/>
          <p:nvPr/>
        </p:nvSpPr>
        <p:spPr>
          <a:xfrm>
            <a:off x="3317965" y="326183"/>
            <a:ext cx="3344091" cy="644976"/>
          </a:xfrm>
          <a:prstGeom prst="roundRect">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gu-I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પ્રવેશઉત્સવ</a:t>
            </a:r>
            <a:r>
              <a:rPr lang="gu-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6" name="Picture 5" descr="20140613_151841.jpg"/>
          <p:cNvPicPr>
            <a:picLocks noChangeAspect="1"/>
          </p:cNvPicPr>
          <p:nvPr/>
        </p:nvPicPr>
        <p:blipFill>
          <a:blip r:embed="rId4" cstate="print"/>
          <a:stretch>
            <a:fillRect/>
          </a:stretch>
        </p:blipFill>
        <p:spPr>
          <a:xfrm>
            <a:off x="3317965" y="1293647"/>
            <a:ext cx="3344091" cy="1619370"/>
          </a:xfrm>
          <a:prstGeom prst="roundRect">
            <a:avLst/>
          </a:prstGeom>
        </p:spPr>
      </p:pic>
      <p:pic>
        <p:nvPicPr>
          <p:cNvPr id="7" name="Picture 6" descr="20140613_153428_3.jpg"/>
          <p:cNvPicPr>
            <a:picLocks noChangeAspect="1"/>
          </p:cNvPicPr>
          <p:nvPr/>
        </p:nvPicPr>
        <p:blipFill>
          <a:blip r:embed="rId5" cstate="print"/>
          <a:stretch>
            <a:fillRect/>
          </a:stretch>
        </p:blipFill>
        <p:spPr>
          <a:xfrm>
            <a:off x="628329" y="1293647"/>
            <a:ext cx="1730647" cy="1619370"/>
          </a:xfrm>
          <a:prstGeom prst="teardrop">
            <a:avLst/>
          </a:prstGeom>
        </p:spPr>
      </p:pic>
      <p:pic>
        <p:nvPicPr>
          <p:cNvPr id="8" name="Picture 7" descr="20140613_153545_1.jpg"/>
          <p:cNvPicPr>
            <a:picLocks noChangeAspect="1"/>
          </p:cNvPicPr>
          <p:nvPr/>
        </p:nvPicPr>
        <p:blipFill>
          <a:blip r:embed="rId6" cstate="print"/>
          <a:stretch>
            <a:fillRect/>
          </a:stretch>
        </p:blipFill>
        <p:spPr>
          <a:xfrm>
            <a:off x="6917282" y="1188720"/>
            <a:ext cx="2037806" cy="1724297"/>
          </a:xfrm>
          <a:prstGeom prst="wedgeEllipseCallout">
            <a:avLst/>
          </a:prstGeom>
        </p:spPr>
      </p:pic>
      <p:grpSp>
        <p:nvGrpSpPr>
          <p:cNvPr id="16" name="Group 15"/>
          <p:cNvGrpSpPr/>
          <p:nvPr/>
        </p:nvGrpSpPr>
        <p:grpSpPr>
          <a:xfrm>
            <a:off x="628329" y="3213039"/>
            <a:ext cx="8170005" cy="1907177"/>
            <a:chOff x="628329" y="3213039"/>
            <a:chExt cx="8170005" cy="1907177"/>
          </a:xfrm>
        </p:grpSpPr>
        <p:pic>
          <p:nvPicPr>
            <p:cNvPr id="9" name="Picture 8" descr="20140613_155159.jpg"/>
            <p:cNvPicPr>
              <a:picLocks noChangeAspect="1"/>
            </p:cNvPicPr>
            <p:nvPr/>
          </p:nvPicPr>
          <p:blipFill>
            <a:blip r:embed="rId7" cstate="print"/>
            <a:stretch>
              <a:fillRect/>
            </a:stretch>
          </p:blipFill>
          <p:spPr>
            <a:xfrm>
              <a:off x="628329" y="3487783"/>
              <a:ext cx="2232618" cy="1632433"/>
            </a:xfrm>
            <a:prstGeom prst="round2DiagRect">
              <a:avLst/>
            </a:prstGeom>
          </p:spPr>
        </p:pic>
        <p:pic>
          <p:nvPicPr>
            <p:cNvPr id="10" name="Picture 9" descr="20140613_160010.jpg"/>
            <p:cNvPicPr>
              <a:picLocks noChangeAspect="1"/>
            </p:cNvPicPr>
            <p:nvPr/>
          </p:nvPicPr>
          <p:blipFill>
            <a:blip r:embed="rId8" cstate="print"/>
            <a:stretch>
              <a:fillRect/>
            </a:stretch>
          </p:blipFill>
          <p:spPr>
            <a:xfrm>
              <a:off x="6917282" y="3213039"/>
              <a:ext cx="1881052" cy="1907177"/>
            </a:xfrm>
            <a:prstGeom prst="cube">
              <a:avLst/>
            </a:prstGeom>
          </p:spPr>
        </p:pic>
        <p:pic>
          <p:nvPicPr>
            <p:cNvPr id="11" name="Picture 10" descr="20140613_161719.jpg"/>
            <p:cNvPicPr>
              <a:picLocks noChangeAspect="1"/>
            </p:cNvPicPr>
            <p:nvPr/>
          </p:nvPicPr>
          <p:blipFill>
            <a:blip r:embed="rId9" cstate="print"/>
            <a:stretch>
              <a:fillRect/>
            </a:stretch>
          </p:blipFill>
          <p:spPr>
            <a:xfrm>
              <a:off x="4049486" y="3213039"/>
              <a:ext cx="1867989" cy="1632433"/>
            </a:xfrm>
            <a:prstGeom prst="pentagon">
              <a:avLst/>
            </a:prstGeom>
          </p:spPr>
        </p:pic>
      </p:grpSp>
      <p:grpSp>
        <p:nvGrpSpPr>
          <p:cNvPr id="18" name="Group 17"/>
          <p:cNvGrpSpPr/>
          <p:nvPr/>
        </p:nvGrpSpPr>
        <p:grpSpPr>
          <a:xfrm>
            <a:off x="785558" y="5120216"/>
            <a:ext cx="7839103" cy="1684685"/>
            <a:chOff x="785558" y="5120216"/>
            <a:chExt cx="7839103" cy="1684685"/>
          </a:xfrm>
        </p:grpSpPr>
        <p:pic>
          <p:nvPicPr>
            <p:cNvPr id="12" name="Picture 11" descr="20140613_154932.jpg"/>
            <p:cNvPicPr>
              <a:picLocks noChangeAspect="1"/>
            </p:cNvPicPr>
            <p:nvPr/>
          </p:nvPicPr>
          <p:blipFill>
            <a:blip r:embed="rId10" cstate="print"/>
            <a:stretch>
              <a:fillRect/>
            </a:stretch>
          </p:blipFill>
          <p:spPr>
            <a:xfrm>
              <a:off x="785558" y="5249996"/>
              <a:ext cx="1573418" cy="1554905"/>
            </a:xfrm>
            <a:prstGeom prst="ellipse">
              <a:avLst/>
            </a:prstGeom>
            <a:ln>
              <a:noFill/>
            </a:ln>
            <a:effectLst>
              <a:softEdge rad="112500"/>
            </a:effectLst>
          </p:spPr>
        </p:pic>
        <p:pic>
          <p:nvPicPr>
            <p:cNvPr id="13" name="Picture 12" descr="20140613_160737.jpg"/>
            <p:cNvPicPr>
              <a:picLocks noChangeAspect="1"/>
            </p:cNvPicPr>
            <p:nvPr/>
          </p:nvPicPr>
          <p:blipFill>
            <a:blip r:embed="rId11" cstate="print"/>
            <a:stretch>
              <a:fillRect/>
            </a:stretch>
          </p:blipFill>
          <p:spPr>
            <a:xfrm>
              <a:off x="3558499" y="5120216"/>
              <a:ext cx="2358976" cy="1619370"/>
            </a:xfrm>
            <a:prstGeom prst="rect">
              <a:avLst/>
            </a:prstGeom>
          </p:spPr>
        </p:pic>
        <p:pic>
          <p:nvPicPr>
            <p:cNvPr id="15" name="Picture 14" descr="20140613_160439.jpg"/>
            <p:cNvPicPr>
              <a:picLocks noChangeAspect="1"/>
            </p:cNvPicPr>
            <p:nvPr/>
          </p:nvPicPr>
          <p:blipFill>
            <a:blip r:embed="rId12" cstate="print"/>
            <a:stretch>
              <a:fillRect/>
            </a:stretch>
          </p:blipFill>
          <p:spPr>
            <a:xfrm>
              <a:off x="7131009" y="5249996"/>
              <a:ext cx="1493652" cy="1489590"/>
            </a:xfrm>
            <a:prstGeom prst="ellipse">
              <a:avLst/>
            </a:prstGeom>
            <a:ln>
              <a:noFill/>
            </a:ln>
            <a:effectLst>
              <a:softEdge rad="112500"/>
            </a:effectLst>
          </p:spPr>
        </p:pic>
      </p:grpSp>
      <p:sp>
        <p:nvSpPr>
          <p:cNvPr id="17" name="TextBox 16"/>
          <p:cNvSpPr txBox="1"/>
          <p:nvPr/>
        </p:nvSpPr>
        <p:spPr>
          <a:xfrm>
            <a:off x="7131009" y="652758"/>
            <a:ext cx="1824079" cy="307777"/>
          </a:xfrm>
          <a:prstGeom prst="rect">
            <a:avLst/>
          </a:prstGeom>
          <a:noFill/>
        </p:spPr>
        <p:txBody>
          <a:bodyPr wrap="square" rtlCol="0">
            <a:spAutoFit/>
          </a:bodyPr>
          <a:lstStyle/>
          <a:p>
            <a:r>
              <a:rPr lang="gu-IN" sz="1400" dirty="0" smtClean="0"/>
              <a:t>તા. ૧૮-૦૬-૨૦૧૪</a:t>
            </a:r>
            <a:endParaRPr lang="en-US" sz="1400"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i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strVal val="#ppt_w*0.70"/>
                                          </p:val>
                                        </p:tav>
                                        <p:tav tm="100000">
                                          <p:val>
                                            <p:strVal val="#ppt_w"/>
                                          </p:val>
                                        </p:tav>
                                      </p:tavLst>
                                    </p:anim>
                                    <p:anim calcmode="lin" valueType="num">
                                      <p:cBhvr>
                                        <p:cTn id="32" dur="1000" fill="hold"/>
                                        <p:tgtEl>
                                          <p:spTgt spid="16"/>
                                        </p:tgtEl>
                                        <p:attrNameLst>
                                          <p:attrName>ppt_h</p:attrName>
                                        </p:attrNameLst>
                                      </p:cBhvr>
                                      <p:tavLst>
                                        <p:tav tm="0">
                                          <p:val>
                                            <p:strVal val="#ppt_h"/>
                                          </p:val>
                                        </p:tav>
                                        <p:tav tm="100000">
                                          <p:val>
                                            <p:strVal val="#ppt_h"/>
                                          </p:val>
                                        </p:tav>
                                      </p:tavLst>
                                    </p:anim>
                                    <p:animEffect transition="in" filter="fade">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2000" fill="hold"/>
                                        <p:tgtEl>
                                          <p:spTgt spid="18"/>
                                        </p:tgtEl>
                                        <p:attrNameLst>
                                          <p:attrName>ppt_x</p:attrName>
                                        </p:attrNameLst>
                                      </p:cBhvr>
                                      <p:tavLst>
                                        <p:tav tm="0">
                                          <p:val>
                                            <p:strVal val="#ppt_x"/>
                                          </p:val>
                                        </p:tav>
                                        <p:tav tm="100000">
                                          <p:val>
                                            <p:strVal val="#ppt_x"/>
                                          </p:val>
                                        </p:tav>
                                      </p:tavLst>
                                    </p:anim>
                                    <p:anim calcmode="lin" valueType="num">
                                      <p:cBhvr additive="base">
                                        <p:cTn id="39" dur="2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Rounded Rectangle 3"/>
          <p:cNvSpPr/>
          <p:nvPr/>
        </p:nvSpPr>
        <p:spPr>
          <a:xfrm>
            <a:off x="3317965" y="326183"/>
            <a:ext cx="3344091" cy="644976"/>
          </a:xfrm>
          <a:prstGeom prst="roundRect">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gu-I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સુલેખન સ્પર્ધા </a:t>
            </a:r>
            <a:r>
              <a:rPr lang="gu-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6" name="TextBox 5"/>
          <p:cNvSpPr txBox="1"/>
          <p:nvPr/>
        </p:nvSpPr>
        <p:spPr>
          <a:xfrm>
            <a:off x="7380514" y="650258"/>
            <a:ext cx="1574574" cy="307777"/>
          </a:xfrm>
          <a:prstGeom prst="rect">
            <a:avLst/>
          </a:prstGeom>
          <a:noFill/>
        </p:spPr>
        <p:txBody>
          <a:bodyPr wrap="square" rtlCol="0">
            <a:spAutoFit/>
          </a:bodyPr>
          <a:lstStyle/>
          <a:p>
            <a:r>
              <a:rPr lang="gu-IN" sz="1400" dirty="0" smtClean="0"/>
              <a:t>તા. ૦૧-૦૭-૨૦૧૪</a:t>
            </a:r>
            <a:endParaRPr lang="en-US" sz="1400" dirty="0"/>
          </a:p>
        </p:txBody>
      </p:sp>
      <p:pic>
        <p:nvPicPr>
          <p:cNvPr id="7" name="Picture 6" descr="20140628_081642.jpg"/>
          <p:cNvPicPr>
            <a:picLocks noChangeAspect="1"/>
          </p:cNvPicPr>
          <p:nvPr/>
        </p:nvPicPr>
        <p:blipFill>
          <a:blip r:embed="rId4" cstate="print"/>
          <a:stretch>
            <a:fillRect/>
          </a:stretch>
        </p:blipFill>
        <p:spPr>
          <a:xfrm>
            <a:off x="6250577" y="1293647"/>
            <a:ext cx="2259874" cy="1848589"/>
          </a:xfrm>
          <a:prstGeom prst="roundRect">
            <a:avLst/>
          </a:prstGeom>
        </p:spPr>
      </p:pic>
      <p:pic>
        <p:nvPicPr>
          <p:cNvPr id="8" name="Picture 7" descr="20140628_081656.jpg"/>
          <p:cNvPicPr>
            <a:picLocks noChangeAspect="1"/>
          </p:cNvPicPr>
          <p:nvPr/>
        </p:nvPicPr>
        <p:blipFill>
          <a:blip r:embed="rId5" cstate="print"/>
          <a:stretch>
            <a:fillRect/>
          </a:stretch>
        </p:blipFill>
        <p:spPr>
          <a:xfrm>
            <a:off x="2220684" y="3358325"/>
            <a:ext cx="2599510" cy="1685110"/>
          </a:xfrm>
          <a:prstGeom prst="round2Diag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edg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Rounded Rectangle 3"/>
          <p:cNvSpPr/>
          <p:nvPr/>
        </p:nvSpPr>
        <p:spPr>
          <a:xfrm>
            <a:off x="3317965" y="326183"/>
            <a:ext cx="3344091" cy="644976"/>
          </a:xfrm>
          <a:prstGeom prst="roundRect">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gu-I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નોટબુક વિતરણ  </a:t>
            </a:r>
            <a:r>
              <a:rPr lang="gu-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8" name="Picture 7" descr="20140614_092525.jpg"/>
          <p:cNvPicPr>
            <a:picLocks noChangeAspect="1"/>
          </p:cNvPicPr>
          <p:nvPr/>
        </p:nvPicPr>
        <p:blipFill>
          <a:blip r:embed="rId4" cstate="print"/>
          <a:stretch>
            <a:fillRect/>
          </a:stretch>
        </p:blipFill>
        <p:spPr>
          <a:xfrm>
            <a:off x="6897189" y="971160"/>
            <a:ext cx="1841862" cy="1393218"/>
          </a:xfrm>
          <a:prstGeom prst="round2DiagRect">
            <a:avLst/>
          </a:prstGeom>
        </p:spPr>
      </p:pic>
      <p:pic>
        <p:nvPicPr>
          <p:cNvPr id="9" name="Picture 8" descr="20140614_093219.jpg"/>
          <p:cNvPicPr>
            <a:picLocks noChangeAspect="1"/>
          </p:cNvPicPr>
          <p:nvPr/>
        </p:nvPicPr>
        <p:blipFill>
          <a:blip r:embed="rId5" cstate="print"/>
          <a:stretch>
            <a:fillRect/>
          </a:stretch>
        </p:blipFill>
        <p:spPr>
          <a:xfrm>
            <a:off x="4271553" y="1293647"/>
            <a:ext cx="1463041" cy="1798166"/>
          </a:xfrm>
          <a:prstGeom prst="pentagon">
            <a:avLst/>
          </a:prstGeom>
        </p:spPr>
      </p:pic>
      <p:pic>
        <p:nvPicPr>
          <p:cNvPr id="10" name="Picture 9" descr="20140614_093748.jpg"/>
          <p:cNvPicPr>
            <a:picLocks noChangeAspect="1"/>
          </p:cNvPicPr>
          <p:nvPr/>
        </p:nvPicPr>
        <p:blipFill>
          <a:blip r:embed="rId6" cstate="print"/>
          <a:stretch>
            <a:fillRect/>
          </a:stretch>
        </p:blipFill>
        <p:spPr>
          <a:xfrm>
            <a:off x="1064623" y="1293647"/>
            <a:ext cx="1948542" cy="1423427"/>
          </a:xfrm>
          <a:prstGeom prst="teardrop">
            <a:avLst/>
          </a:prstGeom>
        </p:spPr>
      </p:pic>
      <p:pic>
        <p:nvPicPr>
          <p:cNvPr id="11" name="Picture 10" descr="20140614_100930.jpg"/>
          <p:cNvPicPr>
            <a:picLocks noChangeAspect="1"/>
          </p:cNvPicPr>
          <p:nvPr/>
        </p:nvPicPr>
        <p:blipFill>
          <a:blip r:embed="rId7" cstate="print"/>
          <a:stretch>
            <a:fillRect/>
          </a:stretch>
        </p:blipFill>
        <p:spPr>
          <a:xfrm>
            <a:off x="1064623" y="3257123"/>
            <a:ext cx="2684417" cy="1698171"/>
          </a:xfrm>
          <a:prstGeom prst="roundRect">
            <a:avLst/>
          </a:prstGeom>
        </p:spPr>
      </p:pic>
      <p:pic>
        <p:nvPicPr>
          <p:cNvPr id="12" name="Picture 11" descr="20140614_100241.jpg"/>
          <p:cNvPicPr>
            <a:picLocks noChangeAspect="1"/>
          </p:cNvPicPr>
          <p:nvPr/>
        </p:nvPicPr>
        <p:blipFill>
          <a:blip r:embed="rId8" cstate="print"/>
          <a:stretch>
            <a:fillRect/>
          </a:stretch>
        </p:blipFill>
        <p:spPr>
          <a:xfrm>
            <a:off x="5695405" y="3091813"/>
            <a:ext cx="3043646" cy="1963476"/>
          </a:xfrm>
          <a:prstGeom prst="roundRect">
            <a:avLst/>
          </a:prstGeom>
        </p:spPr>
      </p:pic>
      <p:pic>
        <p:nvPicPr>
          <p:cNvPr id="15" name="Picture 14" descr="20140614_100513.jpg"/>
          <p:cNvPicPr>
            <a:picLocks noChangeAspect="1"/>
          </p:cNvPicPr>
          <p:nvPr/>
        </p:nvPicPr>
        <p:blipFill>
          <a:blip r:embed="rId9" cstate="print"/>
          <a:stretch>
            <a:fillRect/>
          </a:stretch>
        </p:blipFill>
        <p:spPr>
          <a:xfrm>
            <a:off x="3317965" y="5133702"/>
            <a:ext cx="3013165" cy="1658983"/>
          </a:xfrm>
          <a:prstGeom prst="cube">
            <a:avLst/>
          </a:prstGeom>
        </p:spPr>
      </p:pic>
      <p:pic>
        <p:nvPicPr>
          <p:cNvPr id="16" name="Picture 15" descr="20140614_100916.jpg"/>
          <p:cNvPicPr>
            <a:picLocks noChangeAspect="1"/>
          </p:cNvPicPr>
          <p:nvPr/>
        </p:nvPicPr>
        <p:blipFill>
          <a:blip r:embed="rId10" cstate="print"/>
          <a:stretch>
            <a:fillRect/>
          </a:stretch>
        </p:blipFill>
        <p:spPr>
          <a:xfrm>
            <a:off x="7350033" y="5281441"/>
            <a:ext cx="1389017" cy="1293647"/>
          </a:xfrm>
          <a:prstGeom prst="ellipse">
            <a:avLst/>
          </a:prstGeom>
          <a:ln>
            <a:noFill/>
          </a:ln>
          <a:effectLst>
            <a:softEdge rad="112500"/>
          </a:effectLst>
        </p:spPr>
      </p:pic>
      <p:pic>
        <p:nvPicPr>
          <p:cNvPr id="17" name="Picture 16" descr="20140614_100025.jpg"/>
          <p:cNvPicPr>
            <a:picLocks noChangeAspect="1"/>
          </p:cNvPicPr>
          <p:nvPr/>
        </p:nvPicPr>
        <p:blipFill>
          <a:blip r:embed="rId11" cstate="print"/>
          <a:stretch>
            <a:fillRect/>
          </a:stretch>
        </p:blipFill>
        <p:spPr>
          <a:xfrm>
            <a:off x="829491" y="5281441"/>
            <a:ext cx="1658983" cy="1293647"/>
          </a:xfrm>
          <a:prstGeom prst="ellipse">
            <a:avLst/>
          </a:prstGeom>
          <a:ln>
            <a:noFill/>
          </a:ln>
          <a:effectLst>
            <a:softEdge rad="112500"/>
          </a:effectLst>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Rounded Rectangle 3"/>
          <p:cNvSpPr/>
          <p:nvPr/>
        </p:nvSpPr>
        <p:spPr>
          <a:xfrm>
            <a:off x="3313611" y="327770"/>
            <a:ext cx="3344091" cy="644976"/>
          </a:xfrm>
          <a:prstGeom prst="roundRect">
            <a:avLst/>
          </a:prstGeom>
          <a:gradFill>
            <a:gsLst>
              <a:gs pos="0">
                <a:srgbClr val="8488C4"/>
              </a:gs>
              <a:gs pos="53000">
                <a:srgbClr val="D4DEFF"/>
              </a:gs>
              <a:gs pos="83000">
                <a:srgbClr val="D4DEFF"/>
              </a:gs>
              <a:gs pos="100000">
                <a:srgbClr val="96AB94"/>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gu-IN"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વાલી સંમેલન   </a:t>
            </a:r>
            <a:r>
              <a:rPr lang="gu-IN"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6" name="Picture 5" descr="20140627_155252.jpg"/>
          <p:cNvPicPr>
            <a:picLocks noChangeAspect="1"/>
          </p:cNvPicPr>
          <p:nvPr/>
        </p:nvPicPr>
        <p:blipFill>
          <a:blip r:embed="rId4" cstate="print"/>
          <a:stretch>
            <a:fillRect/>
          </a:stretch>
        </p:blipFill>
        <p:spPr>
          <a:xfrm>
            <a:off x="3587931" y="2599295"/>
            <a:ext cx="2508069" cy="15932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20140627_155300.jpg"/>
          <p:cNvPicPr>
            <a:picLocks noChangeAspect="1"/>
          </p:cNvPicPr>
          <p:nvPr/>
        </p:nvPicPr>
        <p:blipFill>
          <a:blip r:embed="rId5" cstate="print"/>
          <a:stretch>
            <a:fillRect/>
          </a:stretch>
        </p:blipFill>
        <p:spPr>
          <a:xfrm>
            <a:off x="1149664" y="4751833"/>
            <a:ext cx="2163947" cy="1505276"/>
          </a:xfrm>
          <a:prstGeom prst="teardrop">
            <a:avLst/>
          </a:prstGeom>
        </p:spPr>
      </p:pic>
      <p:pic>
        <p:nvPicPr>
          <p:cNvPr id="8" name="Picture 7" descr="20140627_155734.jpg"/>
          <p:cNvPicPr>
            <a:picLocks noChangeAspect="1"/>
          </p:cNvPicPr>
          <p:nvPr/>
        </p:nvPicPr>
        <p:blipFill>
          <a:blip r:embed="rId6" cstate="print"/>
          <a:stretch>
            <a:fillRect/>
          </a:stretch>
        </p:blipFill>
        <p:spPr>
          <a:xfrm>
            <a:off x="4010163" y="4751834"/>
            <a:ext cx="2085837" cy="1505276"/>
          </a:xfrm>
          <a:prstGeom prst="ellipse">
            <a:avLst/>
          </a:prstGeom>
        </p:spPr>
      </p:pic>
      <p:pic>
        <p:nvPicPr>
          <p:cNvPr id="10" name="Picture 9" descr="20140627_161014.jpg"/>
          <p:cNvPicPr>
            <a:picLocks noChangeAspect="1"/>
          </p:cNvPicPr>
          <p:nvPr/>
        </p:nvPicPr>
        <p:blipFill>
          <a:blip r:embed="rId7" cstate="print"/>
          <a:stretch>
            <a:fillRect/>
          </a:stretch>
        </p:blipFill>
        <p:spPr>
          <a:xfrm>
            <a:off x="6657702" y="4751833"/>
            <a:ext cx="2246811" cy="1505277"/>
          </a:xfrm>
          <a:prstGeom prst="cloud">
            <a:avLst/>
          </a:prstGeom>
        </p:spPr>
      </p:pic>
      <p:pic>
        <p:nvPicPr>
          <p:cNvPr id="11" name="Picture 10" descr="20140627_155242.jpg"/>
          <p:cNvPicPr>
            <a:picLocks noChangeAspect="1"/>
          </p:cNvPicPr>
          <p:nvPr/>
        </p:nvPicPr>
        <p:blipFill>
          <a:blip r:embed="rId8" cstate="print"/>
          <a:stretch>
            <a:fillRect/>
          </a:stretch>
        </p:blipFill>
        <p:spPr>
          <a:xfrm>
            <a:off x="6799717" y="822323"/>
            <a:ext cx="2155371" cy="1541841"/>
          </a:xfrm>
          <a:prstGeom prst="round2DiagRect">
            <a:avLst/>
          </a:prstGeom>
        </p:spPr>
      </p:pic>
      <p:pic>
        <p:nvPicPr>
          <p:cNvPr id="12" name="Picture 11" descr="20140627_155317.jpg"/>
          <p:cNvPicPr>
            <a:picLocks noChangeAspect="1"/>
          </p:cNvPicPr>
          <p:nvPr/>
        </p:nvPicPr>
        <p:blipFill>
          <a:blip r:embed="rId9" cstate="print"/>
          <a:stretch>
            <a:fillRect/>
          </a:stretch>
        </p:blipFill>
        <p:spPr>
          <a:xfrm>
            <a:off x="450850" y="1293647"/>
            <a:ext cx="1717584" cy="1710810"/>
          </a:xfrm>
          <a:prstGeom prst="ellipse">
            <a:avLst/>
          </a:prstGeom>
          <a:ln>
            <a:noFill/>
          </a:ln>
          <a:effectLst>
            <a:softEdge rad="112500"/>
          </a:effectLst>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મહેંદી-કેશગુંફન સ્પર્ધા </a:t>
            </a:r>
            <a:endParaRPr lang="en-US" b="1" dirty="0"/>
          </a:p>
        </p:txBody>
      </p:sp>
      <p:pic>
        <p:nvPicPr>
          <p:cNvPr id="6" name="Picture 5" descr="Photo-0004.jpg"/>
          <p:cNvPicPr>
            <a:picLocks noChangeAspect="1"/>
          </p:cNvPicPr>
          <p:nvPr/>
        </p:nvPicPr>
        <p:blipFill>
          <a:blip r:embed="rId4"/>
          <a:stretch>
            <a:fillRect/>
          </a:stretch>
        </p:blipFill>
        <p:spPr>
          <a:xfrm>
            <a:off x="6656388" y="1018904"/>
            <a:ext cx="2298700" cy="1905000"/>
          </a:xfrm>
          <a:prstGeom prst="round2DiagRect">
            <a:avLst/>
          </a:prstGeom>
        </p:spPr>
      </p:pic>
      <p:pic>
        <p:nvPicPr>
          <p:cNvPr id="7" name="Picture 6" descr="Photo-0003.jpg"/>
          <p:cNvPicPr>
            <a:picLocks noChangeAspect="1"/>
          </p:cNvPicPr>
          <p:nvPr/>
        </p:nvPicPr>
        <p:blipFill>
          <a:blip r:embed="rId5"/>
          <a:stretch>
            <a:fillRect/>
          </a:stretch>
        </p:blipFill>
        <p:spPr>
          <a:xfrm>
            <a:off x="3757797" y="3977094"/>
            <a:ext cx="2273300" cy="2133600"/>
          </a:xfrm>
          <a:prstGeom prst="cube">
            <a:avLst/>
          </a:prstGeom>
        </p:spPr>
      </p:pic>
      <p:pic>
        <p:nvPicPr>
          <p:cNvPr id="8" name="Picture 7" descr="Photo-0005.jpg"/>
          <p:cNvPicPr>
            <a:picLocks noChangeAspect="1"/>
          </p:cNvPicPr>
          <p:nvPr/>
        </p:nvPicPr>
        <p:blipFill>
          <a:blip r:embed="rId6" cstate="print"/>
          <a:stretch>
            <a:fillRect/>
          </a:stretch>
        </p:blipFill>
        <p:spPr>
          <a:xfrm>
            <a:off x="829849" y="946692"/>
            <a:ext cx="2070100" cy="1780904"/>
          </a:xfrm>
          <a:prstGeom prst="ellipse">
            <a:avLst/>
          </a:prstGeom>
          <a:ln>
            <a:noFill/>
          </a:ln>
          <a:effectLst>
            <a:softEdge rad="112500"/>
          </a:effectLst>
        </p:spPr>
      </p:pic>
      <p:pic>
        <p:nvPicPr>
          <p:cNvPr id="9" name="Picture 8" descr="Photo-0013.jpg"/>
          <p:cNvPicPr>
            <a:picLocks noChangeAspect="1"/>
          </p:cNvPicPr>
          <p:nvPr/>
        </p:nvPicPr>
        <p:blipFill>
          <a:blip r:embed="rId7"/>
          <a:stretch>
            <a:fillRect/>
          </a:stretch>
        </p:blipFill>
        <p:spPr>
          <a:xfrm>
            <a:off x="3544157" y="1642288"/>
            <a:ext cx="2755043" cy="16695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Photo-0014.jpg"/>
          <p:cNvPicPr>
            <a:picLocks noChangeAspect="1"/>
          </p:cNvPicPr>
          <p:nvPr/>
        </p:nvPicPr>
        <p:blipFill>
          <a:blip r:embed="rId8" cstate="print"/>
          <a:stretch>
            <a:fillRect/>
          </a:stretch>
        </p:blipFill>
        <p:spPr>
          <a:xfrm>
            <a:off x="7100888" y="3311796"/>
            <a:ext cx="1854200" cy="1549400"/>
          </a:xfrm>
          <a:prstGeom prst="round2DiagRect">
            <a:avLst/>
          </a:prstGeom>
        </p:spPr>
      </p:pic>
      <p:pic>
        <p:nvPicPr>
          <p:cNvPr id="11" name="Picture 10" descr="Photo-0002.jpg"/>
          <p:cNvPicPr>
            <a:picLocks noChangeAspect="1"/>
          </p:cNvPicPr>
          <p:nvPr/>
        </p:nvPicPr>
        <p:blipFill>
          <a:blip r:embed="rId9"/>
          <a:stretch>
            <a:fillRect/>
          </a:stretch>
        </p:blipFill>
        <p:spPr>
          <a:xfrm>
            <a:off x="450850" y="3997596"/>
            <a:ext cx="2165350" cy="2352404"/>
          </a:xfrm>
          <a:prstGeom prst="ellipse">
            <a:avLst/>
          </a:prstGeom>
        </p:spPr>
      </p:pic>
      <p:pic>
        <p:nvPicPr>
          <p:cNvPr id="12" name="Picture 11" descr="Photo-0016.jpg"/>
          <p:cNvPicPr>
            <a:picLocks noChangeAspect="1"/>
          </p:cNvPicPr>
          <p:nvPr/>
        </p:nvPicPr>
        <p:blipFill>
          <a:blip r:embed="rId10" cstate="print"/>
          <a:stretch>
            <a:fillRect/>
          </a:stretch>
        </p:blipFill>
        <p:spPr>
          <a:xfrm>
            <a:off x="7100888" y="5043894"/>
            <a:ext cx="1854200" cy="1692004"/>
          </a:xfrm>
          <a:prstGeom prst="ellipse">
            <a:avLst/>
          </a:prstGeom>
          <a:ln>
            <a:noFill/>
          </a:ln>
          <a:effectLst>
            <a:softEdge rad="112500"/>
          </a:effectLst>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2"/>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વર્ષા ગીતની સ્પર્ધા </a:t>
            </a:r>
            <a:endParaRPr lang="en-US" b="1" dirty="0"/>
          </a:p>
        </p:txBody>
      </p:sp>
      <p:pic>
        <p:nvPicPr>
          <p:cNvPr id="6" name="Picture 5" descr="2014-07-14 16.36.18.jpg"/>
          <p:cNvPicPr>
            <a:picLocks noChangeAspect="1"/>
          </p:cNvPicPr>
          <p:nvPr/>
        </p:nvPicPr>
        <p:blipFill>
          <a:blip r:embed="rId4" cstate="print"/>
          <a:stretch>
            <a:fillRect/>
          </a:stretch>
        </p:blipFill>
        <p:spPr>
          <a:xfrm>
            <a:off x="6544492" y="1018904"/>
            <a:ext cx="2050869" cy="1698171"/>
          </a:xfrm>
          <a:prstGeom prst="round2DiagRect">
            <a:avLst/>
          </a:prstGeom>
        </p:spPr>
      </p:pic>
      <p:pic>
        <p:nvPicPr>
          <p:cNvPr id="7" name="Picture 6" descr="2014-07-14 17.01.16.jpg"/>
          <p:cNvPicPr>
            <a:picLocks noChangeAspect="1"/>
          </p:cNvPicPr>
          <p:nvPr/>
        </p:nvPicPr>
        <p:blipFill>
          <a:blip r:embed="rId5" cstate="print"/>
          <a:stretch>
            <a:fillRect/>
          </a:stretch>
        </p:blipFill>
        <p:spPr>
          <a:xfrm>
            <a:off x="3409406" y="2403565"/>
            <a:ext cx="2899949" cy="2246811"/>
          </a:xfrm>
          <a:prstGeom prst="cube">
            <a:avLst/>
          </a:prstGeom>
        </p:spPr>
      </p:pic>
      <p:pic>
        <p:nvPicPr>
          <p:cNvPr id="12" name="Picture 11" descr="2014-07-14 16.44.11.jpg"/>
          <p:cNvPicPr>
            <a:picLocks noChangeAspect="1"/>
          </p:cNvPicPr>
          <p:nvPr/>
        </p:nvPicPr>
        <p:blipFill>
          <a:blip r:embed="rId6" cstate="print"/>
          <a:stretch>
            <a:fillRect/>
          </a:stretch>
        </p:blipFill>
        <p:spPr>
          <a:xfrm>
            <a:off x="849087" y="4963886"/>
            <a:ext cx="2351314" cy="1750421"/>
          </a:xfrm>
          <a:prstGeom prst="roundRect">
            <a:avLst/>
          </a:prstGeom>
        </p:spPr>
      </p:pic>
      <p:pic>
        <p:nvPicPr>
          <p:cNvPr id="15" name="Picture 14" descr="2014-07-14 16.32.16.jpg"/>
          <p:cNvPicPr>
            <a:picLocks noChangeAspect="1"/>
          </p:cNvPicPr>
          <p:nvPr/>
        </p:nvPicPr>
        <p:blipFill>
          <a:blip r:embed="rId7" cstate="print"/>
          <a:stretch>
            <a:fillRect/>
          </a:stretch>
        </p:blipFill>
        <p:spPr>
          <a:xfrm>
            <a:off x="1227910" y="1018904"/>
            <a:ext cx="1972491" cy="1698171"/>
          </a:xfrm>
          <a:prstGeom prst="ellipse">
            <a:avLst/>
          </a:prstGeom>
          <a:ln>
            <a:noFill/>
          </a:ln>
          <a:effectLst>
            <a:softEdge rad="112500"/>
          </a:effectLst>
        </p:spPr>
      </p:pic>
      <p:pic>
        <p:nvPicPr>
          <p:cNvPr id="16" name="Picture 15" descr="2014-07-14 17.08.26.jpg"/>
          <p:cNvPicPr>
            <a:picLocks noChangeAspect="1"/>
          </p:cNvPicPr>
          <p:nvPr/>
        </p:nvPicPr>
        <p:blipFill>
          <a:blip r:embed="rId8" cstate="print"/>
          <a:stretch>
            <a:fillRect/>
          </a:stretch>
        </p:blipFill>
        <p:spPr>
          <a:xfrm>
            <a:off x="6544492" y="5146764"/>
            <a:ext cx="2173636" cy="1567543"/>
          </a:xfrm>
          <a:prstGeom prst="roundRect">
            <a:avLst/>
          </a:prstGeom>
        </p:spPr>
      </p:pic>
      <p:sp>
        <p:nvSpPr>
          <p:cNvPr id="10" name="TextBox 9"/>
          <p:cNvSpPr txBox="1"/>
          <p:nvPr/>
        </p:nvSpPr>
        <p:spPr>
          <a:xfrm>
            <a:off x="7119257" y="274322"/>
            <a:ext cx="1835831" cy="338554"/>
          </a:xfrm>
          <a:prstGeom prst="rect">
            <a:avLst/>
          </a:prstGeom>
          <a:noFill/>
        </p:spPr>
        <p:txBody>
          <a:bodyPr wrap="square" rtlCol="0">
            <a:spAutoFit/>
          </a:bodyPr>
          <a:lstStyle/>
          <a:p>
            <a:r>
              <a:rPr lang="gu-IN" sz="1600" dirty="0" smtClean="0"/>
              <a:t>તા.૧૪/૦૭/૨૦૧૪</a:t>
            </a:r>
            <a:endParaRPr lang="en-US" sz="1600"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gradFill flip="none" rotWithShape="1">
            <a:gsLst>
              <a:gs pos="0">
                <a:srgbClr val="9900CC">
                  <a:shade val="30000"/>
                  <a:satMod val="115000"/>
                </a:srgbClr>
              </a:gs>
              <a:gs pos="50000">
                <a:srgbClr val="9900CC">
                  <a:shade val="67500"/>
                  <a:satMod val="115000"/>
                </a:srgbClr>
              </a:gs>
              <a:gs pos="100000">
                <a:srgbClr val="9900CC">
                  <a:shade val="100000"/>
                  <a:satMod val="115000"/>
                </a:srgbClr>
              </a:gs>
            </a:gsLst>
            <a:path path="circle">
              <a:fillToRect r="100000" b="100000"/>
            </a:path>
            <a:tileRect l="-100000" t="-100000"/>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gu-IN" dirty="0" smtClean="0"/>
          </a:p>
          <a:p>
            <a:pPr algn="ctr"/>
            <a:r>
              <a:rPr lang="gu-IN" b="1" dirty="0" smtClean="0"/>
              <a:t>વનમહોત્સવ કાર્યક્રમની ઊજવણી </a:t>
            </a:r>
            <a:endParaRPr lang="en-US" b="1" dirty="0"/>
          </a:p>
        </p:txBody>
      </p:sp>
      <p:pic>
        <p:nvPicPr>
          <p:cNvPr id="6" name="Picture 5" descr="20140726_103053.jpg"/>
          <p:cNvPicPr>
            <a:picLocks noChangeAspect="1"/>
          </p:cNvPicPr>
          <p:nvPr/>
        </p:nvPicPr>
        <p:blipFill>
          <a:blip r:embed="rId4" cstate="print"/>
          <a:stretch>
            <a:fillRect/>
          </a:stretch>
        </p:blipFill>
        <p:spPr>
          <a:xfrm>
            <a:off x="6152606" y="1293647"/>
            <a:ext cx="2416629" cy="1613263"/>
          </a:xfrm>
          <a:prstGeom prst="round2DiagRect">
            <a:avLst/>
          </a:prstGeom>
        </p:spPr>
      </p:pic>
      <p:pic>
        <p:nvPicPr>
          <p:cNvPr id="7" name="Picture 6" descr="20140726_102708.jpg"/>
          <p:cNvPicPr>
            <a:picLocks noChangeAspect="1"/>
          </p:cNvPicPr>
          <p:nvPr/>
        </p:nvPicPr>
        <p:blipFill>
          <a:blip r:embed="rId5" cstate="print"/>
          <a:stretch>
            <a:fillRect/>
          </a:stretch>
        </p:blipFill>
        <p:spPr>
          <a:xfrm>
            <a:off x="3148143" y="3174275"/>
            <a:ext cx="2534200" cy="1606731"/>
          </a:xfrm>
          <a:prstGeom prst="cube">
            <a:avLst/>
          </a:prstGeom>
        </p:spPr>
      </p:pic>
      <p:pic>
        <p:nvPicPr>
          <p:cNvPr id="8" name="Picture 7" descr="20140726_102852.jpg"/>
          <p:cNvPicPr>
            <a:picLocks noChangeAspect="1"/>
          </p:cNvPicPr>
          <p:nvPr/>
        </p:nvPicPr>
        <p:blipFill>
          <a:blip r:embed="rId6" cstate="print"/>
          <a:stretch>
            <a:fillRect/>
          </a:stretch>
        </p:blipFill>
        <p:spPr>
          <a:xfrm>
            <a:off x="1273628" y="1018904"/>
            <a:ext cx="2547257" cy="1835331"/>
          </a:xfrm>
          <a:prstGeom prst="ellipse">
            <a:avLst/>
          </a:prstGeom>
          <a:ln>
            <a:noFill/>
          </a:ln>
          <a:effectLst>
            <a:softEdge rad="112500"/>
          </a:effectLst>
        </p:spPr>
      </p:pic>
      <p:pic>
        <p:nvPicPr>
          <p:cNvPr id="9" name="Picture 8" descr="20140726_104323.jpg"/>
          <p:cNvPicPr>
            <a:picLocks noChangeAspect="1"/>
          </p:cNvPicPr>
          <p:nvPr/>
        </p:nvPicPr>
        <p:blipFill>
          <a:blip r:embed="rId7" cstate="print"/>
          <a:stretch>
            <a:fillRect/>
          </a:stretch>
        </p:blipFill>
        <p:spPr>
          <a:xfrm>
            <a:off x="6557554" y="4983056"/>
            <a:ext cx="1763486" cy="1561011"/>
          </a:xfrm>
          <a:prstGeom prst="ellipse">
            <a:avLst/>
          </a:prstGeom>
          <a:ln>
            <a:noFill/>
          </a:ln>
          <a:effectLst>
            <a:softEdge rad="112500"/>
          </a:effectLst>
        </p:spPr>
      </p:pic>
      <p:pic>
        <p:nvPicPr>
          <p:cNvPr id="10" name="Picture 9" descr="20140726_103934.jpg"/>
          <p:cNvPicPr>
            <a:picLocks noChangeAspect="1"/>
          </p:cNvPicPr>
          <p:nvPr/>
        </p:nvPicPr>
        <p:blipFill>
          <a:blip r:embed="rId8" cstate="print"/>
          <a:stretch>
            <a:fillRect/>
          </a:stretch>
        </p:blipFill>
        <p:spPr>
          <a:xfrm>
            <a:off x="450850" y="5152874"/>
            <a:ext cx="1991904" cy="1391193"/>
          </a:xfrm>
          <a:prstGeom prst="teardrop">
            <a:avLst/>
          </a:prstGeom>
        </p:spPr>
      </p:pic>
      <p:pic>
        <p:nvPicPr>
          <p:cNvPr id="11" name="Picture 10" descr="20140726_103422.jpg"/>
          <p:cNvPicPr>
            <a:picLocks noChangeAspect="1"/>
          </p:cNvPicPr>
          <p:nvPr/>
        </p:nvPicPr>
        <p:blipFill>
          <a:blip r:embed="rId9" cstate="print"/>
          <a:stretch>
            <a:fillRect/>
          </a:stretch>
        </p:blipFill>
        <p:spPr>
          <a:xfrm>
            <a:off x="6557554" y="3174274"/>
            <a:ext cx="1763486" cy="1606732"/>
          </a:xfrm>
          <a:prstGeom prst="can">
            <a:avLst/>
          </a:prstGeom>
        </p:spPr>
      </p:pic>
      <p:pic>
        <p:nvPicPr>
          <p:cNvPr id="12" name="Picture 11" descr="2014-07-14 16.52.39.jpg"/>
          <p:cNvPicPr>
            <a:picLocks noChangeAspect="1"/>
          </p:cNvPicPr>
          <p:nvPr/>
        </p:nvPicPr>
        <p:blipFill>
          <a:blip r:embed="rId10" cstate="print"/>
          <a:stretch>
            <a:fillRect/>
          </a:stretch>
        </p:blipFill>
        <p:spPr>
          <a:xfrm>
            <a:off x="3148144" y="5199014"/>
            <a:ext cx="2743206" cy="1449978"/>
          </a:xfrm>
          <a:prstGeom prst="roundRect">
            <a:avLst/>
          </a:prstGeom>
        </p:spPr>
      </p:pic>
      <p:sp>
        <p:nvSpPr>
          <p:cNvPr id="13" name="TextBox 12"/>
          <p:cNvSpPr txBox="1"/>
          <p:nvPr/>
        </p:nvSpPr>
        <p:spPr>
          <a:xfrm>
            <a:off x="7040880" y="274322"/>
            <a:ext cx="1914208" cy="338554"/>
          </a:xfrm>
          <a:prstGeom prst="rect">
            <a:avLst/>
          </a:prstGeom>
          <a:noFill/>
        </p:spPr>
        <p:txBody>
          <a:bodyPr wrap="square" rtlCol="0">
            <a:spAutoFit/>
          </a:bodyPr>
          <a:lstStyle/>
          <a:p>
            <a:r>
              <a:rPr lang="gu-IN" sz="1600" dirty="0" smtClean="0"/>
              <a:t>તા.૨૬/૦૭/૨૦૧૪</a:t>
            </a:r>
            <a:endParaRPr lang="en-US" sz="1600"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gradFill flip="none" rotWithShape="1">
            <a:gsLst>
              <a:gs pos="0">
                <a:srgbClr val="00B050"/>
              </a:gs>
              <a:gs pos="53000">
                <a:schemeClr val="bg1"/>
              </a:gs>
              <a:gs pos="83000">
                <a:srgbClr val="FF3300"/>
              </a:gs>
              <a:gs pos="100000">
                <a:srgbClr val="FF3300"/>
              </a:gs>
            </a:gsLst>
            <a:lin ang="16200000" scaled="0"/>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ln w="17780" cmpd="sng">
                  <a:solidFill>
                    <a:schemeClr val="tx1"/>
                  </a:solidFill>
                  <a:prstDash val="solid"/>
                  <a:miter lim="800000"/>
                </a:ln>
                <a:solidFill>
                  <a:srgbClr val="0000FF"/>
                </a:solidFill>
                <a:effectLst>
                  <a:outerShdw blurRad="55000" dist="50800" dir="5400000" algn="tl">
                    <a:srgbClr val="000000">
                      <a:alpha val="33000"/>
                    </a:srgbClr>
                  </a:outerShdw>
                </a:effectLst>
              </a:rPr>
              <a:t>સ્વાતંત્ર્ય દિનની ઊજવણી  </a:t>
            </a:r>
            <a:endParaRPr lang="en-US" b="1" dirty="0">
              <a:ln w="17780" cmpd="sng">
                <a:solidFill>
                  <a:schemeClr val="tx1"/>
                </a:solidFill>
                <a:prstDash val="solid"/>
                <a:miter lim="800000"/>
              </a:ln>
              <a:solidFill>
                <a:srgbClr val="0000FF"/>
              </a:solidFill>
              <a:effectLst>
                <a:outerShdw blurRad="55000" dist="50800" dir="5400000" algn="tl">
                  <a:srgbClr val="000000">
                    <a:alpha val="33000"/>
                  </a:srgbClr>
                </a:outerShdw>
              </a:effectLst>
            </a:endParaRPr>
          </a:p>
        </p:txBody>
      </p:sp>
      <p:sp>
        <p:nvSpPr>
          <p:cNvPr id="6" name="TextBox 5"/>
          <p:cNvSpPr txBox="1"/>
          <p:nvPr/>
        </p:nvSpPr>
        <p:spPr>
          <a:xfrm>
            <a:off x="7106194" y="348415"/>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22" name="Picture 21" descr="20140815_082423.jpg"/>
          <p:cNvPicPr>
            <a:picLocks noChangeAspect="1"/>
          </p:cNvPicPr>
          <p:nvPr/>
        </p:nvPicPr>
        <p:blipFill>
          <a:blip r:embed="rId4" cstate="print"/>
          <a:stretch>
            <a:fillRect/>
          </a:stretch>
        </p:blipFill>
        <p:spPr>
          <a:xfrm>
            <a:off x="6886871" y="4926841"/>
            <a:ext cx="2068217" cy="1811219"/>
          </a:xfrm>
          <a:prstGeom prst="ellipse">
            <a:avLst/>
          </a:prstGeom>
          <a:ln>
            <a:noFill/>
          </a:ln>
          <a:effectLst>
            <a:softEdge rad="112500"/>
          </a:effectLst>
        </p:spPr>
      </p:pic>
      <p:pic>
        <p:nvPicPr>
          <p:cNvPr id="23" name="Picture 22" descr="20140815_082623.jpg"/>
          <p:cNvPicPr>
            <a:picLocks noChangeAspect="1"/>
          </p:cNvPicPr>
          <p:nvPr/>
        </p:nvPicPr>
        <p:blipFill>
          <a:blip r:embed="rId5" cstate="print"/>
          <a:stretch>
            <a:fillRect/>
          </a:stretch>
        </p:blipFill>
        <p:spPr>
          <a:xfrm>
            <a:off x="450851" y="4926842"/>
            <a:ext cx="2196816" cy="1811218"/>
          </a:xfrm>
          <a:prstGeom prst="teardrop">
            <a:avLst/>
          </a:prstGeom>
        </p:spPr>
      </p:pic>
      <p:pic>
        <p:nvPicPr>
          <p:cNvPr id="24" name="Picture 23" descr="20140815_082826.jpg"/>
          <p:cNvPicPr>
            <a:picLocks noChangeAspect="1"/>
          </p:cNvPicPr>
          <p:nvPr/>
        </p:nvPicPr>
        <p:blipFill>
          <a:blip r:embed="rId6" cstate="print"/>
          <a:stretch>
            <a:fillRect/>
          </a:stretch>
        </p:blipFill>
        <p:spPr>
          <a:xfrm>
            <a:off x="3498969" y="4926843"/>
            <a:ext cx="2779001" cy="1811218"/>
          </a:xfrm>
          <a:prstGeom prst="roundRect">
            <a:avLst/>
          </a:prstGeom>
        </p:spPr>
      </p:pic>
      <p:pic>
        <p:nvPicPr>
          <p:cNvPr id="30" name="Picture 29" descr="20140815_082249.jpg"/>
          <p:cNvPicPr>
            <a:picLocks noChangeAspect="1"/>
          </p:cNvPicPr>
          <p:nvPr/>
        </p:nvPicPr>
        <p:blipFill>
          <a:blip r:embed="rId7" cstate="print"/>
          <a:stretch>
            <a:fillRect/>
          </a:stretch>
        </p:blipFill>
        <p:spPr>
          <a:xfrm>
            <a:off x="6831869" y="1003495"/>
            <a:ext cx="2123219" cy="2185800"/>
          </a:xfrm>
          <a:prstGeom prst="round2DiagRect">
            <a:avLst/>
          </a:prstGeom>
        </p:spPr>
      </p:pic>
      <p:pic>
        <p:nvPicPr>
          <p:cNvPr id="31" name="Picture 30" descr="20140815_082312.jpg"/>
          <p:cNvPicPr>
            <a:picLocks noChangeAspect="1"/>
          </p:cNvPicPr>
          <p:nvPr/>
        </p:nvPicPr>
        <p:blipFill>
          <a:blip r:embed="rId8" cstate="print"/>
          <a:stretch>
            <a:fillRect/>
          </a:stretch>
        </p:blipFill>
        <p:spPr>
          <a:xfrm>
            <a:off x="450851" y="1293647"/>
            <a:ext cx="1882140" cy="2284957"/>
          </a:xfrm>
          <a:prstGeom prst="ellipse">
            <a:avLst/>
          </a:prstGeom>
          <a:ln>
            <a:noFill/>
          </a:ln>
          <a:effectLst>
            <a:softEdge rad="112500"/>
          </a:effectLst>
        </p:spPr>
      </p:pic>
      <p:pic>
        <p:nvPicPr>
          <p:cNvPr id="33" name="Picture 32" descr="20140815_082406.jpg"/>
          <p:cNvPicPr>
            <a:picLocks noChangeAspect="1"/>
          </p:cNvPicPr>
          <p:nvPr/>
        </p:nvPicPr>
        <p:blipFill>
          <a:blip r:embed="rId9" cstate="print"/>
          <a:stretch>
            <a:fillRect/>
          </a:stretch>
        </p:blipFill>
        <p:spPr>
          <a:xfrm>
            <a:off x="2899950" y="1772266"/>
            <a:ext cx="3091418" cy="2622314"/>
          </a:xfrm>
          <a:prstGeom prst="cube">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gradFill flip="none" rotWithShape="1">
            <a:gsLst>
              <a:gs pos="0">
                <a:srgbClr val="00B050"/>
              </a:gs>
              <a:gs pos="53000">
                <a:schemeClr val="bg1"/>
              </a:gs>
              <a:gs pos="83000">
                <a:srgbClr val="FF3300"/>
              </a:gs>
              <a:gs pos="100000">
                <a:srgbClr val="FF3300"/>
              </a:gs>
            </a:gsLst>
            <a:lin ang="16200000" scaled="0"/>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ln w="17780" cmpd="sng">
                  <a:solidFill>
                    <a:schemeClr val="tx1"/>
                  </a:solidFill>
                  <a:prstDash val="solid"/>
                  <a:miter lim="800000"/>
                </a:ln>
                <a:solidFill>
                  <a:srgbClr val="0000FF"/>
                </a:solidFill>
                <a:effectLst>
                  <a:outerShdw blurRad="55000" dist="50800" dir="5400000" algn="tl">
                    <a:srgbClr val="000000">
                      <a:alpha val="33000"/>
                    </a:srgbClr>
                  </a:outerShdw>
                </a:effectLst>
              </a:rPr>
              <a:t>દેશભક્તિ ગીતની સ્પર્ધા </a:t>
            </a:r>
            <a:endParaRPr lang="en-US" b="1" dirty="0">
              <a:ln w="17780" cmpd="sng">
                <a:solidFill>
                  <a:schemeClr val="tx1"/>
                </a:solidFill>
                <a:prstDash val="solid"/>
                <a:miter lim="800000"/>
              </a:ln>
              <a:solidFill>
                <a:srgbClr val="0000FF"/>
              </a:solidFill>
              <a:effectLst>
                <a:outerShdw blurRad="55000" dist="50800" dir="5400000" algn="tl">
                  <a:srgbClr val="000000">
                    <a:alpha val="33000"/>
                  </a:srgbClr>
                </a:outerShdw>
              </a:effectLst>
            </a:endParaRPr>
          </a:p>
        </p:txBody>
      </p:sp>
      <p:sp>
        <p:nvSpPr>
          <p:cNvPr id="6" name="TextBox 5"/>
          <p:cNvSpPr txBox="1"/>
          <p:nvPr/>
        </p:nvSpPr>
        <p:spPr>
          <a:xfrm>
            <a:off x="7106194" y="648671"/>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26" name="Picture 25" descr="20140815_090011.jpg"/>
          <p:cNvPicPr>
            <a:picLocks noChangeAspect="1"/>
          </p:cNvPicPr>
          <p:nvPr/>
        </p:nvPicPr>
        <p:blipFill>
          <a:blip r:embed="rId4" cstate="print"/>
          <a:stretch>
            <a:fillRect/>
          </a:stretch>
        </p:blipFill>
        <p:spPr>
          <a:xfrm>
            <a:off x="2594749" y="4752125"/>
            <a:ext cx="3834625" cy="1907982"/>
          </a:xfrm>
          <a:prstGeom prst="roundRect">
            <a:avLst/>
          </a:prstGeom>
        </p:spPr>
      </p:pic>
      <p:pic>
        <p:nvPicPr>
          <p:cNvPr id="27" name="Picture 26" descr="20140815_090423.jpg"/>
          <p:cNvPicPr>
            <a:picLocks noChangeAspect="1"/>
          </p:cNvPicPr>
          <p:nvPr/>
        </p:nvPicPr>
        <p:blipFill>
          <a:blip r:embed="rId5" cstate="print"/>
          <a:stretch>
            <a:fillRect/>
          </a:stretch>
        </p:blipFill>
        <p:spPr>
          <a:xfrm>
            <a:off x="3289111" y="2185800"/>
            <a:ext cx="2717326" cy="2024288"/>
          </a:xfrm>
          <a:prstGeom prst="cube">
            <a:avLst/>
          </a:prstGeom>
        </p:spPr>
      </p:pic>
      <p:pic>
        <p:nvPicPr>
          <p:cNvPr id="28" name="Picture 27" descr="20140815_093531.jpg"/>
          <p:cNvPicPr>
            <a:picLocks noChangeAspect="1"/>
          </p:cNvPicPr>
          <p:nvPr/>
        </p:nvPicPr>
        <p:blipFill>
          <a:blip r:embed="rId6" cstate="print"/>
          <a:stretch>
            <a:fillRect/>
          </a:stretch>
        </p:blipFill>
        <p:spPr>
          <a:xfrm>
            <a:off x="7106194" y="4210088"/>
            <a:ext cx="1848894" cy="2080577"/>
          </a:xfrm>
          <a:prstGeom prst="ellipse">
            <a:avLst/>
          </a:prstGeom>
          <a:ln>
            <a:noFill/>
          </a:ln>
          <a:effectLst>
            <a:softEdge rad="112500"/>
          </a:effectLst>
        </p:spPr>
      </p:pic>
      <p:pic>
        <p:nvPicPr>
          <p:cNvPr id="29" name="Picture 28" descr="20140815_093648.jpg"/>
          <p:cNvPicPr>
            <a:picLocks noChangeAspect="1"/>
          </p:cNvPicPr>
          <p:nvPr/>
        </p:nvPicPr>
        <p:blipFill>
          <a:blip r:embed="rId7" cstate="print"/>
          <a:stretch>
            <a:fillRect/>
          </a:stretch>
        </p:blipFill>
        <p:spPr>
          <a:xfrm>
            <a:off x="6588394" y="987225"/>
            <a:ext cx="2366694" cy="1901424"/>
          </a:xfrm>
          <a:prstGeom prst="roundRect">
            <a:avLst/>
          </a:prstGeom>
        </p:spPr>
      </p:pic>
      <p:pic>
        <p:nvPicPr>
          <p:cNvPr id="13" name="Picture 12" descr="20140815_085722.jpg"/>
          <p:cNvPicPr>
            <a:picLocks noChangeAspect="1"/>
          </p:cNvPicPr>
          <p:nvPr/>
        </p:nvPicPr>
        <p:blipFill>
          <a:blip r:embed="rId8" cstate="print"/>
          <a:stretch>
            <a:fillRect/>
          </a:stretch>
        </p:blipFill>
        <p:spPr>
          <a:xfrm>
            <a:off x="846161" y="1114440"/>
            <a:ext cx="2402006" cy="1774209"/>
          </a:xfrm>
          <a:prstGeom prst="rect">
            <a:avLst/>
          </a:prstGeom>
          <a:ln>
            <a:noFill/>
          </a:ln>
          <a:effectLst>
            <a:softEdge rad="112500"/>
          </a:effectLst>
        </p:spPr>
      </p:pic>
      <p:pic>
        <p:nvPicPr>
          <p:cNvPr id="15" name="Picture 14" descr="20140815_093226.jpg"/>
          <p:cNvPicPr>
            <a:picLocks noChangeAspect="1"/>
          </p:cNvPicPr>
          <p:nvPr/>
        </p:nvPicPr>
        <p:blipFill>
          <a:blip r:embed="rId9" cstate="print"/>
          <a:stretch>
            <a:fillRect/>
          </a:stretch>
        </p:blipFill>
        <p:spPr>
          <a:xfrm>
            <a:off x="99301" y="3470696"/>
            <a:ext cx="1842448" cy="1879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gradFill flip="none" rotWithShape="1">
            <a:gsLst>
              <a:gs pos="0">
                <a:srgbClr val="00B050"/>
              </a:gs>
              <a:gs pos="53000">
                <a:schemeClr val="bg1"/>
              </a:gs>
              <a:gs pos="83000">
                <a:srgbClr val="FF3300"/>
              </a:gs>
              <a:gs pos="100000">
                <a:srgbClr val="FF3300"/>
              </a:gs>
            </a:gsLst>
            <a:lin ang="16200000" scaled="0"/>
            <a:tileRect/>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ln w="17780" cmpd="sng">
                  <a:solidFill>
                    <a:schemeClr val="tx1"/>
                  </a:solidFill>
                  <a:prstDash val="solid"/>
                  <a:miter lim="800000"/>
                </a:ln>
                <a:solidFill>
                  <a:srgbClr val="0000FF"/>
                </a:solidFill>
                <a:effectLst>
                  <a:outerShdw blurRad="55000" dist="50800" dir="5400000" algn="tl">
                    <a:srgbClr val="000000">
                      <a:alpha val="33000"/>
                    </a:srgbClr>
                  </a:outerShdw>
                </a:effectLst>
              </a:rPr>
              <a:t>પ્રજાસત્તાક દિનની ઊજવણી  </a:t>
            </a:r>
            <a:endParaRPr lang="en-US" b="1" dirty="0">
              <a:ln w="17780" cmpd="sng">
                <a:solidFill>
                  <a:schemeClr val="tx1"/>
                </a:solidFill>
                <a:prstDash val="solid"/>
                <a:miter lim="800000"/>
              </a:ln>
              <a:solidFill>
                <a:srgbClr val="0000FF"/>
              </a:solidFill>
              <a:effectLst>
                <a:outerShdw blurRad="55000" dist="50800" dir="5400000" algn="tl">
                  <a:srgbClr val="000000">
                    <a:alpha val="33000"/>
                  </a:srgbClr>
                </a:outerShdw>
              </a:effectLst>
            </a:endParaRPr>
          </a:p>
        </p:txBody>
      </p:sp>
      <p:sp>
        <p:nvSpPr>
          <p:cNvPr id="6" name="TextBox 5"/>
          <p:cNvSpPr txBox="1"/>
          <p:nvPr/>
        </p:nvSpPr>
        <p:spPr>
          <a:xfrm>
            <a:off x="7106194" y="648671"/>
            <a:ext cx="1848894" cy="338554"/>
          </a:xfrm>
          <a:prstGeom prst="rect">
            <a:avLst/>
          </a:prstGeom>
          <a:noFill/>
        </p:spPr>
        <p:txBody>
          <a:bodyPr wrap="square" rtlCol="0">
            <a:spAutoFit/>
          </a:bodyPr>
          <a:lstStyle/>
          <a:p>
            <a:r>
              <a:rPr lang="gu-IN" sz="1600" dirty="0" smtClean="0"/>
              <a:t>તા.૨૬/૦૧/૨૦૧૫</a:t>
            </a:r>
            <a:endParaRPr lang="en-US" sz="1600" dirty="0"/>
          </a:p>
        </p:txBody>
      </p:sp>
      <p:pic>
        <p:nvPicPr>
          <p:cNvPr id="8" name="Picture 7" descr="20150126_082354.jpg"/>
          <p:cNvPicPr>
            <a:picLocks noChangeAspect="1"/>
          </p:cNvPicPr>
          <p:nvPr/>
        </p:nvPicPr>
        <p:blipFill>
          <a:blip r:embed="rId4" cstate="print"/>
          <a:stretch>
            <a:fillRect/>
          </a:stretch>
        </p:blipFill>
        <p:spPr>
          <a:xfrm>
            <a:off x="7106194" y="987225"/>
            <a:ext cx="1981200" cy="1714500"/>
          </a:xfrm>
          <a:prstGeom prst="round2DiagRect">
            <a:avLst/>
          </a:prstGeom>
        </p:spPr>
      </p:pic>
      <p:pic>
        <p:nvPicPr>
          <p:cNvPr id="9" name="Picture 8" descr="20150126_083635.jpg"/>
          <p:cNvPicPr>
            <a:picLocks noChangeAspect="1"/>
          </p:cNvPicPr>
          <p:nvPr/>
        </p:nvPicPr>
        <p:blipFill>
          <a:blip r:embed="rId5" cstate="print"/>
          <a:stretch>
            <a:fillRect/>
          </a:stretch>
        </p:blipFill>
        <p:spPr>
          <a:xfrm>
            <a:off x="1280699" y="650258"/>
            <a:ext cx="1619250" cy="1678153"/>
          </a:xfrm>
          <a:prstGeom prst="ellipse">
            <a:avLst/>
          </a:prstGeom>
          <a:ln>
            <a:noFill/>
          </a:ln>
          <a:effectLst>
            <a:softEdge rad="112500"/>
          </a:effectLst>
        </p:spPr>
      </p:pic>
      <p:pic>
        <p:nvPicPr>
          <p:cNvPr id="10" name="Picture 9" descr="20150126_085734.jpg"/>
          <p:cNvPicPr>
            <a:picLocks noChangeAspect="1"/>
          </p:cNvPicPr>
          <p:nvPr/>
        </p:nvPicPr>
        <p:blipFill>
          <a:blip r:embed="rId6" cstate="print"/>
          <a:stretch>
            <a:fillRect/>
          </a:stretch>
        </p:blipFill>
        <p:spPr>
          <a:xfrm>
            <a:off x="3365500" y="4610101"/>
            <a:ext cx="3086100" cy="19667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3" name="Picture 12" descr="20150126_090527.jpg"/>
          <p:cNvPicPr>
            <a:picLocks noChangeAspect="1"/>
          </p:cNvPicPr>
          <p:nvPr/>
        </p:nvPicPr>
        <p:blipFill>
          <a:blip r:embed="rId7" cstate="print"/>
          <a:stretch>
            <a:fillRect/>
          </a:stretch>
        </p:blipFill>
        <p:spPr>
          <a:xfrm>
            <a:off x="740949" y="5003799"/>
            <a:ext cx="1837151" cy="1573047"/>
          </a:xfrm>
          <a:prstGeom prst="round2DiagRect">
            <a:avLst/>
          </a:prstGeom>
        </p:spPr>
      </p:pic>
      <p:pic>
        <p:nvPicPr>
          <p:cNvPr id="15" name="Picture 14" descr="20150126_090540.jpg"/>
          <p:cNvPicPr>
            <a:picLocks noChangeAspect="1"/>
          </p:cNvPicPr>
          <p:nvPr/>
        </p:nvPicPr>
        <p:blipFill>
          <a:blip r:embed="rId8" cstate="print"/>
          <a:stretch>
            <a:fillRect/>
          </a:stretch>
        </p:blipFill>
        <p:spPr>
          <a:xfrm>
            <a:off x="7106194" y="5003799"/>
            <a:ext cx="1706875" cy="1573047"/>
          </a:xfrm>
          <a:prstGeom prst="round2DiagRect">
            <a:avLst/>
          </a:prstGeom>
        </p:spPr>
      </p:pic>
      <p:pic>
        <p:nvPicPr>
          <p:cNvPr id="16" name="Picture 15" descr="20150126_090558.jpg"/>
          <p:cNvPicPr>
            <a:picLocks noChangeAspect="1"/>
          </p:cNvPicPr>
          <p:nvPr/>
        </p:nvPicPr>
        <p:blipFill>
          <a:blip r:embed="rId9" cstate="print"/>
          <a:stretch>
            <a:fillRect/>
          </a:stretch>
        </p:blipFill>
        <p:spPr>
          <a:xfrm>
            <a:off x="7062788" y="3175000"/>
            <a:ext cx="1892300" cy="1625600"/>
          </a:xfrm>
          <a:prstGeom prst="rect">
            <a:avLst/>
          </a:prstGeom>
          <a:ln>
            <a:noFill/>
          </a:ln>
          <a:effectLst>
            <a:softEdge rad="112500"/>
          </a:effectLst>
        </p:spPr>
      </p:pic>
      <p:pic>
        <p:nvPicPr>
          <p:cNvPr id="17" name="Picture 16" descr="20150126_090848.jpg"/>
          <p:cNvPicPr>
            <a:picLocks noChangeAspect="1"/>
          </p:cNvPicPr>
          <p:nvPr/>
        </p:nvPicPr>
        <p:blipFill>
          <a:blip r:embed="rId10" cstate="print"/>
          <a:stretch>
            <a:fillRect/>
          </a:stretch>
        </p:blipFill>
        <p:spPr>
          <a:xfrm>
            <a:off x="0" y="2701725"/>
            <a:ext cx="2159000" cy="1792453"/>
          </a:xfrm>
          <a:prstGeom prst="cloud">
            <a:avLst/>
          </a:prstGeom>
        </p:spPr>
      </p:pic>
      <p:pic>
        <p:nvPicPr>
          <p:cNvPr id="19" name="Picture 18" descr="20150126_091103.jpg"/>
          <p:cNvPicPr>
            <a:picLocks noChangeAspect="1"/>
          </p:cNvPicPr>
          <p:nvPr/>
        </p:nvPicPr>
        <p:blipFill>
          <a:blip r:embed="rId11" cstate="print"/>
          <a:stretch>
            <a:fillRect/>
          </a:stretch>
        </p:blipFill>
        <p:spPr>
          <a:xfrm>
            <a:off x="3112902" y="1616765"/>
            <a:ext cx="3338697" cy="2621299"/>
          </a:xfrm>
          <a:prstGeom prst="cube">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AutoShape 2"/>
          <p:cNvSpPr>
            <a:spLocks noChangeArrowheads="1"/>
          </p:cNvSpPr>
          <p:nvPr/>
        </p:nvSpPr>
        <p:spPr bwMode="auto">
          <a:xfrm>
            <a:off x="3136900" y="95229"/>
            <a:ext cx="3162300" cy="438171"/>
          </a:xfrm>
          <a:prstGeom prst="roundRect">
            <a:avLst>
              <a:gd name="adj" fmla="val 16667"/>
            </a:avLst>
          </a:prstGeom>
          <a:gradFill rotWithShape="0">
            <a:gsLst>
              <a:gs pos="0">
                <a:srgbClr val="D99594"/>
              </a:gs>
              <a:gs pos="50000">
                <a:srgbClr val="F2DBDB"/>
              </a:gs>
              <a:gs pos="100000">
                <a:srgbClr val="D99594"/>
              </a:gs>
            </a:gsLst>
            <a:lin ang="18900000" scaled="1"/>
          </a:gradFill>
          <a:ln w="12700">
            <a:solidFill>
              <a:srgbClr val="D99594"/>
            </a:solidFill>
            <a:round/>
            <a:headEnd/>
            <a:tailEnd/>
          </a:ln>
          <a:effectLst>
            <a:outerShdw dist="28398" dir="3806097" algn="ctr" rotWithShape="0">
              <a:srgbClr val="62242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gu-IN" sz="2000" dirty="0">
                <a:solidFill>
                  <a:srgbClr val="000000"/>
                </a:solidFill>
                <a:latin typeface="NILKANTH" pitchFamily="2" charset="0"/>
                <a:cs typeface="Arial" pitchFamily="34" charset="0"/>
              </a:rPr>
              <a:t>સંચાલક </a:t>
            </a:r>
            <a:r>
              <a:rPr lang="gu-IN" sz="2000" dirty="0" smtClean="0">
                <a:solidFill>
                  <a:srgbClr val="000000"/>
                </a:solidFill>
                <a:latin typeface="NILKANTH" pitchFamily="2" charset="0"/>
                <a:cs typeface="Arial" pitchFamily="34" charset="0"/>
              </a:rPr>
              <a:t>મંડળના હોદ્દેદારો</a:t>
            </a:r>
            <a:endParaRPr kumimoji="0" lang="en-US" sz="1400" i="0" u="none" strike="noStrike" cap="none" normalizeH="0" baseline="0" dirty="0" smtClean="0">
              <a:ln>
                <a:noFill/>
              </a:ln>
              <a:solidFill>
                <a:schemeClr val="tx1"/>
              </a:solidFill>
              <a:effectLst/>
              <a:latin typeface="NILKANTH" pitchFamily="2" charset="0"/>
              <a:cs typeface="Arial" pitchFamily="34" charset="0"/>
            </a:endParaRPr>
          </a:p>
        </p:txBody>
      </p:sp>
      <p:grpSp>
        <p:nvGrpSpPr>
          <p:cNvPr id="12" name="Group 11"/>
          <p:cNvGrpSpPr/>
          <p:nvPr/>
        </p:nvGrpSpPr>
        <p:grpSpPr>
          <a:xfrm>
            <a:off x="1589062" y="787384"/>
            <a:ext cx="1104900" cy="1785950"/>
            <a:chOff x="928662" y="1142984"/>
            <a:chExt cx="1104900" cy="1785950"/>
          </a:xfrm>
        </p:grpSpPr>
        <p:pic>
          <p:nvPicPr>
            <p:cNvPr id="13" name="Picture 12" descr="scan0002.tif"/>
            <p:cNvPicPr/>
            <p:nvPr/>
          </p:nvPicPr>
          <p:blipFill>
            <a:blip r:embed="rId3" cstate="print"/>
            <a:stretch>
              <a:fillRect/>
            </a:stretch>
          </p:blipFill>
          <p:spPr>
            <a:xfrm>
              <a:off x="928662" y="1142984"/>
              <a:ext cx="1080000" cy="1312413"/>
            </a:xfrm>
            <a:prstGeom prst="round2DiagRect">
              <a:avLst/>
            </a:prstGeom>
            <a:ln>
              <a:solidFill>
                <a:srgbClr val="002060"/>
              </a:solidFill>
            </a:ln>
          </p:spPr>
        </p:pic>
        <p:sp>
          <p:nvSpPr>
            <p:cNvPr id="14" name="AutoShape 3"/>
            <p:cNvSpPr>
              <a:spLocks noChangeArrowheads="1"/>
            </p:cNvSpPr>
            <p:nvPr/>
          </p:nvSpPr>
          <p:spPr bwMode="auto">
            <a:xfrm>
              <a:off x="928662" y="2536822"/>
              <a:ext cx="1104900" cy="392112"/>
            </a:xfrm>
            <a:prstGeom prst="roundRect">
              <a:avLst>
                <a:gd name="adj" fmla="val 16667"/>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vert="horz" wrap="square" lIns="91440" tIns="45720" rIns="91440" bIns="45720" numCol="1" anchor="ctr" anchorCtr="1"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1000" b="0" i="0" u="none" strike="noStrike" cap="none" normalizeH="0" baseline="0" dirty="0" smtClean="0">
                  <a:ln>
                    <a:noFill/>
                  </a:ln>
                  <a:solidFill>
                    <a:schemeClr val="tx1"/>
                  </a:solidFill>
                  <a:effectLst/>
                  <a:latin typeface="Shruti" pitchFamily="34" charset="0"/>
                  <a:ea typeface="Arial" pitchFamily="34" charset="0"/>
                  <a:cs typeface="Arial" pitchFamily="34" charset="0"/>
                </a:rPr>
                <a:t>પ્રમુખશ્રી</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5" name="Group 14"/>
          <p:cNvGrpSpPr/>
          <p:nvPr/>
        </p:nvGrpSpPr>
        <p:grpSpPr>
          <a:xfrm>
            <a:off x="4262498" y="764568"/>
            <a:ext cx="1081030" cy="1759550"/>
            <a:chOff x="3919598" y="1132868"/>
            <a:chExt cx="1081030" cy="1759550"/>
          </a:xfrm>
        </p:grpSpPr>
        <p:pic>
          <p:nvPicPr>
            <p:cNvPr id="16" name="Picture 15" descr="scan0003.tif"/>
            <p:cNvPicPr/>
            <p:nvPr/>
          </p:nvPicPr>
          <p:blipFill>
            <a:blip r:embed="rId4" cstate="print"/>
            <a:stretch>
              <a:fillRect/>
            </a:stretch>
          </p:blipFill>
          <p:spPr>
            <a:xfrm>
              <a:off x="3919598" y="1132868"/>
              <a:ext cx="1081030" cy="1296000"/>
            </a:xfrm>
            <a:prstGeom prst="round2DiagRect">
              <a:avLst/>
            </a:prstGeom>
            <a:ln>
              <a:solidFill>
                <a:srgbClr val="7030A0"/>
              </a:solidFill>
            </a:ln>
          </p:spPr>
        </p:pic>
        <p:sp>
          <p:nvSpPr>
            <p:cNvPr id="17" name="AutoShape 4"/>
            <p:cNvSpPr>
              <a:spLocks noChangeArrowheads="1"/>
            </p:cNvSpPr>
            <p:nvPr/>
          </p:nvSpPr>
          <p:spPr bwMode="auto">
            <a:xfrm>
              <a:off x="4010028" y="2500306"/>
              <a:ext cx="919162" cy="392112"/>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anchor="ctr" anchorCtr="1"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1000" b="1" i="0" u="none" strike="noStrike" cap="none" normalizeH="0" baseline="0" dirty="0" smtClean="0">
                  <a:ln>
                    <a:noFill/>
                  </a:ln>
                  <a:solidFill>
                    <a:schemeClr val="tx1"/>
                  </a:solidFill>
                  <a:effectLst/>
                  <a:latin typeface="Shruti" pitchFamily="34" charset="0"/>
                  <a:ea typeface="Arial" pitchFamily="34" charset="0"/>
                  <a:cs typeface="Arial" pitchFamily="34" charset="0"/>
                </a:rPr>
                <a:t>ઉપપ્રમુખશ્રી </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19" name="Group 18"/>
          <p:cNvGrpSpPr/>
          <p:nvPr/>
        </p:nvGrpSpPr>
        <p:grpSpPr>
          <a:xfrm>
            <a:off x="6816740" y="766746"/>
            <a:ext cx="1155775" cy="1785950"/>
            <a:chOff x="6715140" y="1071546"/>
            <a:chExt cx="1155775" cy="1785950"/>
          </a:xfrm>
        </p:grpSpPr>
        <p:pic>
          <p:nvPicPr>
            <p:cNvPr id="27" name="Picture 26" descr="scan0001.tif"/>
            <p:cNvPicPr/>
            <p:nvPr/>
          </p:nvPicPr>
          <p:blipFill>
            <a:blip r:embed="rId5" cstate="print"/>
            <a:stretch>
              <a:fillRect/>
            </a:stretch>
          </p:blipFill>
          <p:spPr>
            <a:xfrm>
              <a:off x="6715140" y="1071546"/>
              <a:ext cx="1155775" cy="1296000"/>
            </a:xfrm>
            <a:prstGeom prst="round2DiagRect">
              <a:avLst/>
            </a:prstGeom>
            <a:ln>
              <a:solidFill>
                <a:srgbClr val="0070C0"/>
              </a:solidFill>
            </a:ln>
          </p:spPr>
        </p:pic>
        <p:sp>
          <p:nvSpPr>
            <p:cNvPr id="28" name="AutoShape 5"/>
            <p:cNvSpPr>
              <a:spLocks noChangeArrowheads="1"/>
            </p:cNvSpPr>
            <p:nvPr/>
          </p:nvSpPr>
          <p:spPr bwMode="auto">
            <a:xfrm>
              <a:off x="6753248" y="2465384"/>
              <a:ext cx="1104900" cy="392112"/>
            </a:xfrm>
            <a:prstGeom prst="roundRect">
              <a:avLst>
                <a:gd name="adj" fmla="val 16667"/>
              </a:avLst>
            </a:prstGeom>
            <a:gradFill rotWithShape="0">
              <a:gsLst>
                <a:gs pos="0">
                  <a:srgbClr val="C2D69B"/>
                </a:gs>
                <a:gs pos="50000">
                  <a:srgbClr val="EAF1DD"/>
                </a:gs>
                <a:gs pos="100000">
                  <a:srgbClr val="C2D69B"/>
                </a:gs>
              </a:gsLst>
              <a:lin ang="18900000" scaled="1"/>
            </a:gradFill>
            <a:ln w="12700">
              <a:solidFill>
                <a:srgbClr val="C2D69B"/>
              </a:solidFill>
              <a:round/>
              <a:headEnd/>
              <a:tailEnd/>
            </a:ln>
            <a:effectLst>
              <a:outerShdw dist="28398" dir="3806097" algn="ctr" rotWithShape="0">
                <a:srgbClr val="4E6128">
                  <a:alpha val="50000"/>
                </a:srgbClr>
              </a:outerShdw>
            </a:effectLst>
          </p:spPr>
          <p:txBody>
            <a:bodyPr vert="horz" wrap="square" lIns="91440" tIns="45720" rIns="91440" bIns="45720" numCol="1" anchor="ctr" anchorCtr="1"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gu-IN" sz="1000" b="0" i="0" u="none" strike="noStrike" cap="none" normalizeH="0" baseline="0" dirty="0" smtClean="0">
                  <a:ln>
                    <a:noFill/>
                  </a:ln>
                  <a:solidFill>
                    <a:schemeClr val="tx1"/>
                  </a:solidFill>
                  <a:effectLst/>
                  <a:latin typeface="Shruti" pitchFamily="34" charset="0"/>
                  <a:ea typeface="Arial" pitchFamily="34" charset="0"/>
                  <a:cs typeface="Arial" pitchFamily="34" charset="0"/>
                </a:rPr>
                <a:t>મંત્રીશ્રી</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aphicFrame>
        <p:nvGraphicFramePr>
          <p:cNvPr id="2" name="Table 1"/>
          <p:cNvGraphicFramePr>
            <a:graphicFrameLocks noGrp="1"/>
          </p:cNvGraphicFramePr>
          <p:nvPr>
            <p:extLst>
              <p:ext uri="{D42A27DB-BD31-4B8C-83A1-F6EECF244321}">
                <p14:modId xmlns="" xmlns:p14="http://schemas.microsoft.com/office/powerpoint/2010/main" val="4197732005"/>
              </p:ext>
            </p:extLst>
          </p:nvPr>
        </p:nvGraphicFramePr>
        <p:xfrm>
          <a:off x="687457" y="2579550"/>
          <a:ext cx="8090782" cy="4079240"/>
        </p:xfrm>
        <a:graphic>
          <a:graphicData uri="http://schemas.openxmlformats.org/drawingml/2006/table">
            <a:tbl>
              <a:tblPr firstRow="1" bandRow="1">
                <a:tableStyleId>{C083E6E3-FA7D-4D7B-A595-EF9225AFEA82}</a:tableStyleId>
              </a:tblPr>
              <a:tblGrid>
                <a:gridCol w="545248"/>
                <a:gridCol w="2701683"/>
                <a:gridCol w="1588672"/>
                <a:gridCol w="3255179"/>
              </a:tblGrid>
              <a:tr h="370840">
                <a:tc>
                  <a:txBody>
                    <a:bodyPr/>
                    <a:lstStyle/>
                    <a:p>
                      <a:pPr marL="0" marR="0" algn="ctr">
                        <a:lnSpc>
                          <a:spcPct val="115000"/>
                        </a:lnSpc>
                        <a:spcBef>
                          <a:spcPts val="0"/>
                        </a:spcBef>
                        <a:spcAft>
                          <a:spcPts val="0"/>
                        </a:spcAft>
                      </a:pPr>
                      <a:r>
                        <a:rPr lang="gu-IN" sz="1200" dirty="0">
                          <a:solidFill>
                            <a:srgbClr val="0000FF"/>
                          </a:solidFill>
                          <a:effectLst/>
                        </a:rPr>
                        <a:t>ક્રમ </a:t>
                      </a:r>
                      <a:endParaRPr lang="en-US" sz="11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dirty="0">
                          <a:solidFill>
                            <a:srgbClr val="0000FF"/>
                          </a:solidFill>
                          <a:effectLst/>
                        </a:rPr>
                        <a:t>સંચાલકનું નામ </a:t>
                      </a:r>
                      <a:endParaRPr lang="en-US" sz="11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dirty="0">
                          <a:solidFill>
                            <a:srgbClr val="0000FF"/>
                          </a:solidFill>
                          <a:effectLst/>
                        </a:rPr>
                        <a:t>હોદ્દો </a:t>
                      </a:r>
                      <a:endParaRPr lang="en-US" sz="11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dirty="0">
                          <a:solidFill>
                            <a:srgbClr val="0000FF"/>
                          </a:solidFill>
                          <a:effectLst/>
                        </a:rPr>
                        <a:t>સરનામું </a:t>
                      </a:r>
                      <a:endParaRPr lang="en-US" sz="1100"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C000C0"/>
                          </a:solidFill>
                          <a:effectLst/>
                        </a:rPr>
                        <a:t>1.</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C000C0"/>
                          </a:solidFill>
                          <a:effectLst/>
                        </a:rPr>
                        <a:t>શ્રી રતિલાલ જમુભાઈ ચૌધરી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C000C0"/>
                          </a:solidFill>
                          <a:effectLst/>
                        </a:rPr>
                        <a:t>પ્રમુખશ્રી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C000C0"/>
                          </a:solidFill>
                          <a:effectLst/>
                        </a:rPr>
                        <a:t>મુ.પો.કેળકુઇ, તા.વ્યારા, </a:t>
                      </a:r>
                      <a:r>
                        <a:rPr lang="gu-IN" sz="1200" b="1" dirty="0">
                          <a:solidFill>
                            <a:srgbClr val="C000C0"/>
                          </a:solidFill>
                          <a:effectLst/>
                        </a:rPr>
                        <a:t>જિ .તાપી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660066"/>
                          </a:solidFill>
                          <a:effectLst/>
                        </a:rPr>
                        <a:t>2.</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660066"/>
                          </a:solidFill>
                          <a:effectLst/>
                        </a:rPr>
                        <a:t>શ્રી અભેસિંગભાઈ મગનભાઈ ચૌધરી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660066"/>
                          </a:solidFill>
                          <a:effectLst/>
                        </a:rPr>
                        <a:t>ઉપપ્રમુખશ્રી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660066"/>
                          </a:solidFill>
                          <a:effectLst/>
                        </a:rPr>
                        <a:t>મુ.પો.કેળકુઇ, તા.વ્યારા, </a:t>
                      </a:r>
                      <a:r>
                        <a:rPr lang="gu-IN" sz="1200" b="1" dirty="0">
                          <a:solidFill>
                            <a:srgbClr val="660066"/>
                          </a:solidFill>
                          <a:effectLst/>
                        </a:rPr>
                        <a:t>જિ .તાપી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C000C0"/>
                          </a:solidFill>
                          <a:effectLst/>
                        </a:rPr>
                        <a:t>3.</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C000C0"/>
                          </a:solidFill>
                          <a:effectLst/>
                        </a:rPr>
                        <a:t>શ્રી અમરસિંહ વસનજીભાઈ ચૌધરી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smtClean="0">
                          <a:solidFill>
                            <a:srgbClr val="C000C0"/>
                          </a:solidFill>
                          <a:effectLst/>
                        </a:rPr>
                        <a:t>મંત્રીશ્રી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C000C0"/>
                          </a:solidFill>
                          <a:effectLst/>
                        </a:rPr>
                        <a:t>મુ.પો.કેળકુઇ, તા.વ્યારા, </a:t>
                      </a:r>
                      <a:r>
                        <a:rPr lang="gu-IN" sz="1200" b="1" dirty="0">
                          <a:solidFill>
                            <a:srgbClr val="C000C0"/>
                          </a:solidFill>
                          <a:effectLst/>
                        </a:rPr>
                        <a:t>જિ .તાપી </a:t>
                      </a:r>
                      <a:endParaRPr lang="en-US" sz="1100" b="1" dirty="0">
                        <a:solidFill>
                          <a:srgbClr val="C00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00B050"/>
                          </a:solidFill>
                          <a:effectLst/>
                        </a:rPr>
                        <a:t>4.</a:t>
                      </a:r>
                      <a:endParaRPr lang="en-US" sz="11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00B050"/>
                          </a:solidFill>
                          <a:effectLst/>
                        </a:rPr>
                        <a:t>શ્રી અર્જુનભાઈ છીબાભાઈ ચૌધરી </a:t>
                      </a:r>
                      <a:endParaRPr lang="en-US" sz="11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B050"/>
                          </a:solidFill>
                          <a:effectLst/>
                        </a:rPr>
                        <a:t>સહ મંત્રીશ્રી </a:t>
                      </a:r>
                      <a:endParaRPr lang="en-US" sz="11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00B050"/>
                          </a:solidFill>
                          <a:effectLst/>
                        </a:rPr>
                        <a:t>મુ.પો.કેળકુઇ, તા.વ્યારા, </a:t>
                      </a:r>
                      <a:r>
                        <a:rPr lang="gu-IN" sz="1200" b="1" dirty="0">
                          <a:solidFill>
                            <a:srgbClr val="00B050"/>
                          </a:solidFill>
                          <a:effectLst/>
                        </a:rPr>
                        <a:t>જિ .તાપી </a:t>
                      </a:r>
                      <a:endParaRPr lang="en-US" sz="11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000066"/>
                          </a:solidFill>
                          <a:effectLst/>
                        </a:rPr>
                        <a:t>5.</a:t>
                      </a:r>
                      <a:endParaRPr lang="en-US" sz="1100" b="1" dirty="0">
                        <a:solidFill>
                          <a:srgbClr val="00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000066"/>
                          </a:solidFill>
                          <a:effectLst/>
                        </a:rPr>
                        <a:t>શ્રી છગનભાઈ ચીમનભાઈ ચૌધરી </a:t>
                      </a:r>
                      <a:endParaRPr lang="en-US" sz="1100" b="1" dirty="0">
                        <a:solidFill>
                          <a:srgbClr val="00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66"/>
                          </a:solidFill>
                          <a:effectLst/>
                        </a:rPr>
                        <a:t>ટ્રસ્ટીશ્રી </a:t>
                      </a:r>
                      <a:endParaRPr lang="en-US" sz="1100" b="1" dirty="0">
                        <a:solidFill>
                          <a:srgbClr val="00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000066"/>
                          </a:solidFill>
                          <a:effectLst/>
                        </a:rPr>
                        <a:t>મુ.પો.કેળકુઇ, તા.વ્યારા, </a:t>
                      </a:r>
                      <a:r>
                        <a:rPr lang="gu-IN" sz="1200" b="1" dirty="0">
                          <a:solidFill>
                            <a:srgbClr val="000066"/>
                          </a:solidFill>
                          <a:effectLst/>
                        </a:rPr>
                        <a:t>જિ .તાપી </a:t>
                      </a:r>
                      <a:endParaRPr lang="en-US" sz="1100" b="1" dirty="0">
                        <a:solidFill>
                          <a:srgbClr val="00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0070C0"/>
                          </a:solidFill>
                          <a:effectLst/>
                        </a:rPr>
                        <a:t>6.</a:t>
                      </a:r>
                      <a:endParaRPr lang="en-US" sz="11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0070C0"/>
                          </a:solidFill>
                          <a:effectLst/>
                        </a:rPr>
                        <a:t>શ્રી રમેશચંદ્ર સુમનલાલ શાહ </a:t>
                      </a:r>
                      <a:endParaRPr lang="en-US" sz="11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70C0"/>
                          </a:solidFill>
                          <a:effectLst/>
                        </a:rPr>
                        <a:t>ટ્રસ્ટીશ્રી </a:t>
                      </a:r>
                      <a:endParaRPr lang="en-US" sz="11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0070C0"/>
                          </a:solidFill>
                          <a:effectLst/>
                        </a:rPr>
                        <a:t>મુ.પો.વાલોડ, તા.વાલોડ, </a:t>
                      </a:r>
                      <a:r>
                        <a:rPr lang="gu-IN" sz="1200" b="1" dirty="0">
                          <a:solidFill>
                            <a:srgbClr val="0070C0"/>
                          </a:solidFill>
                          <a:effectLst/>
                        </a:rPr>
                        <a:t>જિ.સુરત </a:t>
                      </a:r>
                      <a:endParaRPr lang="en-US" sz="1100" b="1" dirty="0">
                        <a:solidFill>
                          <a:srgbClr val="0070C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0000FF"/>
                          </a:solidFill>
                          <a:effectLst/>
                        </a:rPr>
                        <a:t>7.</a:t>
                      </a:r>
                      <a:endParaRPr lang="en-US"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0000FF"/>
                          </a:solidFill>
                          <a:effectLst/>
                        </a:rPr>
                        <a:t>ડો.શ્રી.સુરેશચંદ્ર બાબુભાઈ ચૌધરી </a:t>
                      </a:r>
                      <a:endParaRPr lang="en-US"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0000FF"/>
                          </a:solidFill>
                          <a:effectLst/>
                        </a:rPr>
                        <a:t>ટ્રસ્ટીશ્રી </a:t>
                      </a:r>
                      <a:endParaRPr lang="en-US"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0000FF"/>
                          </a:solidFill>
                          <a:effectLst/>
                        </a:rPr>
                        <a:t>મુ.પો.વ્યારા, તા.વ્યારા, </a:t>
                      </a:r>
                      <a:r>
                        <a:rPr lang="gu-IN" sz="1200" b="1" dirty="0">
                          <a:solidFill>
                            <a:srgbClr val="0000FF"/>
                          </a:solidFill>
                          <a:effectLst/>
                        </a:rPr>
                        <a:t>જિ.તાપી </a:t>
                      </a:r>
                      <a:endParaRPr lang="en-US" sz="1100" b="1" dirty="0">
                        <a:solidFill>
                          <a:srgbClr val="0000FF"/>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9900CC"/>
                          </a:solidFill>
                          <a:effectLst/>
                        </a:rPr>
                        <a:t>8.</a:t>
                      </a:r>
                      <a:endParaRPr lang="en-US" sz="1100" b="1" dirty="0">
                        <a:solidFill>
                          <a:srgbClr val="9900CC"/>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9900CC"/>
                          </a:solidFill>
                          <a:effectLst/>
                        </a:rPr>
                        <a:t>શ્રી પોરશભાઈ માણેકશા બુહારીવાળા </a:t>
                      </a:r>
                      <a:endParaRPr lang="en-US" sz="1100" b="1" dirty="0">
                        <a:solidFill>
                          <a:srgbClr val="9900CC"/>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9900CC"/>
                          </a:solidFill>
                          <a:effectLst/>
                        </a:rPr>
                        <a:t>ટ્રસ્ટીશ્રી </a:t>
                      </a:r>
                      <a:endParaRPr lang="en-US" sz="1100" b="1" dirty="0">
                        <a:solidFill>
                          <a:srgbClr val="9900CC"/>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9900CC"/>
                          </a:solidFill>
                          <a:effectLst/>
                        </a:rPr>
                        <a:t>મુ.પો.ઘેરીયાવાવ, તા.વ્યારા, </a:t>
                      </a:r>
                      <a:r>
                        <a:rPr lang="gu-IN" sz="1200" b="1" dirty="0">
                          <a:solidFill>
                            <a:srgbClr val="9900CC"/>
                          </a:solidFill>
                          <a:effectLst/>
                        </a:rPr>
                        <a:t>જિ.તાપી </a:t>
                      </a:r>
                      <a:endParaRPr lang="en-US" sz="1100" b="1" dirty="0">
                        <a:solidFill>
                          <a:srgbClr val="9900CC"/>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660066"/>
                          </a:solidFill>
                          <a:effectLst/>
                        </a:rPr>
                        <a:t>9.</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660066"/>
                          </a:solidFill>
                          <a:effectLst/>
                        </a:rPr>
                        <a:t>શ્રી છીતુભાઈ જમુભાઈ ચૌધરી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660066"/>
                          </a:solidFill>
                          <a:effectLst/>
                        </a:rPr>
                        <a:t>ટ્રસ્ટીશ્રી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gu-IN" sz="1200" b="1" dirty="0" smtClean="0">
                          <a:solidFill>
                            <a:srgbClr val="660066"/>
                          </a:solidFill>
                          <a:effectLst/>
                        </a:rPr>
                        <a:t>મુ.પો.કેળકુઇ, તા.વ્યારા, </a:t>
                      </a:r>
                      <a:r>
                        <a:rPr lang="gu-IN" sz="1200" b="1" dirty="0">
                          <a:solidFill>
                            <a:srgbClr val="660066"/>
                          </a:solidFill>
                          <a:effectLst/>
                        </a:rPr>
                        <a:t>જિ .તાપી </a:t>
                      </a:r>
                      <a:endParaRPr lang="en-US" sz="1100" b="1" dirty="0">
                        <a:solidFill>
                          <a:srgbClr val="660066"/>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70840">
                <a:tc>
                  <a:txBody>
                    <a:bodyPr/>
                    <a:lstStyle/>
                    <a:p>
                      <a:pPr marL="0" marR="0" algn="ctr">
                        <a:lnSpc>
                          <a:spcPct val="115000"/>
                        </a:lnSpc>
                        <a:spcBef>
                          <a:spcPts val="0"/>
                        </a:spcBef>
                        <a:spcAft>
                          <a:spcPts val="0"/>
                        </a:spcAft>
                      </a:pPr>
                      <a:r>
                        <a:rPr lang="en-US" sz="1200" b="1" dirty="0">
                          <a:solidFill>
                            <a:srgbClr val="7030A0"/>
                          </a:solidFill>
                          <a:effectLst/>
                        </a:rPr>
                        <a:t>10.</a:t>
                      </a:r>
                      <a:endParaRPr lang="en-US" sz="1100" b="1"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15000"/>
                        </a:lnSpc>
                        <a:spcBef>
                          <a:spcPts val="0"/>
                        </a:spcBef>
                        <a:spcAft>
                          <a:spcPts val="0"/>
                        </a:spcAft>
                      </a:pPr>
                      <a:r>
                        <a:rPr lang="gu-IN" sz="1200" b="1" dirty="0">
                          <a:solidFill>
                            <a:srgbClr val="7030A0"/>
                          </a:solidFill>
                          <a:effectLst/>
                        </a:rPr>
                        <a:t>શ્રી માનસિંગભાઈ </a:t>
                      </a:r>
                      <a:r>
                        <a:rPr lang="gu-IN" sz="1200" b="1" dirty="0" smtClean="0">
                          <a:solidFill>
                            <a:srgbClr val="7030A0"/>
                          </a:solidFill>
                          <a:effectLst/>
                        </a:rPr>
                        <a:t>સોંઘાભાઈ </a:t>
                      </a:r>
                      <a:r>
                        <a:rPr lang="gu-IN" sz="1200" b="1" dirty="0">
                          <a:solidFill>
                            <a:srgbClr val="7030A0"/>
                          </a:solidFill>
                          <a:effectLst/>
                        </a:rPr>
                        <a:t>ચૌધરી </a:t>
                      </a:r>
                      <a:endParaRPr lang="en-US" sz="1100" b="1"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0"/>
                        </a:spcAft>
                      </a:pPr>
                      <a:r>
                        <a:rPr lang="gu-IN" sz="1200" b="1" dirty="0">
                          <a:solidFill>
                            <a:srgbClr val="7030A0"/>
                          </a:solidFill>
                          <a:effectLst/>
                        </a:rPr>
                        <a:t>ટ્રસ્ટીશ્રી </a:t>
                      </a:r>
                      <a:endParaRPr lang="en-US" sz="1100" b="1"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l">
                        <a:lnSpc>
                          <a:spcPct val="115000"/>
                        </a:lnSpc>
                        <a:spcBef>
                          <a:spcPts val="0"/>
                        </a:spcBef>
                        <a:spcAft>
                          <a:spcPts val="0"/>
                        </a:spcAft>
                      </a:pPr>
                      <a:r>
                        <a:rPr lang="gu-IN" sz="1200" b="1" dirty="0" smtClean="0">
                          <a:solidFill>
                            <a:srgbClr val="7030A0"/>
                          </a:solidFill>
                          <a:effectLst/>
                        </a:rPr>
                        <a:t>મુ.પો.કેળકુઇ, તા.વ્યારા, </a:t>
                      </a:r>
                      <a:r>
                        <a:rPr lang="gu-IN" sz="1200" b="1" dirty="0">
                          <a:solidFill>
                            <a:srgbClr val="7030A0"/>
                          </a:solidFill>
                          <a:effectLst/>
                        </a:rPr>
                        <a:t>જિ .તાપી </a:t>
                      </a:r>
                      <a:endParaRPr lang="en-US" sz="1100" b="1" dirty="0">
                        <a:solidFill>
                          <a:srgbClr val="7030A0"/>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pic>
        <p:nvPicPr>
          <p:cNvPr id="29" name="Picture 28" descr="download (4).jpg"/>
          <p:cNvPicPr>
            <a:picLocks noChangeAspect="1"/>
          </p:cNvPicPr>
          <p:nvPr/>
        </p:nvPicPr>
        <p:blipFill>
          <a:blip r:embed="rId6"/>
          <a:stretch>
            <a:fillRect/>
          </a:stretch>
        </p:blipFill>
        <p:spPr>
          <a:xfrm>
            <a:off x="99301" y="0"/>
            <a:ext cx="1394352" cy="1293647"/>
          </a:xfrm>
          <a:prstGeom prst="ellipse">
            <a:avLst/>
          </a:prstGeom>
          <a:ln>
            <a:noFill/>
          </a:ln>
          <a:effectLst>
            <a:softEdge rad="112500"/>
          </a:effectLst>
        </p:spPr>
      </p:pic>
    </p:spTree>
    <p:extLst>
      <p:ext uri="{BB962C8B-B14F-4D97-AF65-F5344CB8AC3E}">
        <p14:creationId xmlns="" xmlns:p14="http://schemas.microsoft.com/office/powerpoint/2010/main" val="1344196480"/>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3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edge">
                                      <p:cBhvr>
                                        <p:cTn id="27"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રાષ્ટ્રીય વિજ્ઞાનદિનની  ઊજવણી  </a:t>
            </a:r>
            <a:endParaRPr lang="en-US" b="1" dirty="0"/>
          </a:p>
        </p:txBody>
      </p:sp>
      <p:sp>
        <p:nvSpPr>
          <p:cNvPr id="6" name="TextBox 5"/>
          <p:cNvSpPr txBox="1"/>
          <p:nvPr/>
        </p:nvSpPr>
        <p:spPr>
          <a:xfrm>
            <a:off x="7106194" y="348415"/>
            <a:ext cx="1848894" cy="338554"/>
          </a:xfrm>
          <a:prstGeom prst="rect">
            <a:avLst/>
          </a:prstGeom>
          <a:noFill/>
        </p:spPr>
        <p:txBody>
          <a:bodyPr wrap="square" rtlCol="0">
            <a:spAutoFit/>
          </a:bodyPr>
          <a:lstStyle/>
          <a:p>
            <a:r>
              <a:rPr lang="gu-IN" sz="1600" dirty="0" smtClean="0"/>
              <a:t>તા.૨૮/૦૨/૨૦૧૫</a:t>
            </a:r>
            <a:endParaRPr lang="en-US" sz="1600" dirty="0"/>
          </a:p>
        </p:txBody>
      </p:sp>
      <p:pic>
        <p:nvPicPr>
          <p:cNvPr id="9" name="Picture 8" descr="IMG-20150228-WA0008.jpg"/>
          <p:cNvPicPr>
            <a:picLocks noChangeAspect="1"/>
          </p:cNvPicPr>
          <p:nvPr/>
        </p:nvPicPr>
        <p:blipFill>
          <a:blip r:embed="rId4" cstate="print"/>
          <a:stretch>
            <a:fillRect/>
          </a:stretch>
        </p:blipFill>
        <p:spPr>
          <a:xfrm>
            <a:off x="2886299" y="1128088"/>
            <a:ext cx="2190666" cy="1589625"/>
          </a:xfrm>
          <a:prstGeom prst="roundRect">
            <a:avLst/>
          </a:prstGeom>
        </p:spPr>
      </p:pic>
      <p:pic>
        <p:nvPicPr>
          <p:cNvPr id="10" name="Picture 9" descr="IMG-20150228-WA0001.jpg"/>
          <p:cNvPicPr>
            <a:picLocks noChangeAspect="1"/>
          </p:cNvPicPr>
          <p:nvPr/>
        </p:nvPicPr>
        <p:blipFill>
          <a:blip r:embed="rId5" cstate="print"/>
          <a:stretch>
            <a:fillRect/>
          </a:stretch>
        </p:blipFill>
        <p:spPr>
          <a:xfrm>
            <a:off x="859808" y="1237272"/>
            <a:ext cx="1565784" cy="1303003"/>
          </a:xfrm>
          <a:prstGeom prst="round2DiagRect">
            <a:avLst/>
          </a:prstGeom>
          <a:ln>
            <a:noFill/>
          </a:ln>
          <a:effectLst>
            <a:softEdge rad="112500"/>
          </a:effectLst>
        </p:spPr>
      </p:pic>
      <p:pic>
        <p:nvPicPr>
          <p:cNvPr id="11" name="Picture 10" descr="IMG-20150228-WA0012.jpg"/>
          <p:cNvPicPr>
            <a:picLocks noChangeAspect="1"/>
          </p:cNvPicPr>
          <p:nvPr/>
        </p:nvPicPr>
        <p:blipFill>
          <a:blip r:embed="rId6" cstate="print"/>
          <a:stretch>
            <a:fillRect/>
          </a:stretch>
        </p:blipFill>
        <p:spPr>
          <a:xfrm>
            <a:off x="300722" y="5156706"/>
            <a:ext cx="1541723" cy="1580610"/>
          </a:xfrm>
          <a:prstGeom prst="ellipse">
            <a:avLst/>
          </a:prstGeom>
          <a:ln>
            <a:noFill/>
          </a:ln>
          <a:effectLst>
            <a:softEdge rad="112500"/>
          </a:effectLst>
        </p:spPr>
      </p:pic>
      <p:pic>
        <p:nvPicPr>
          <p:cNvPr id="12" name="Picture 11" descr="IMG-20150228-WA0013.jpg"/>
          <p:cNvPicPr>
            <a:picLocks noChangeAspect="1"/>
          </p:cNvPicPr>
          <p:nvPr/>
        </p:nvPicPr>
        <p:blipFill>
          <a:blip r:embed="rId7" cstate="print"/>
          <a:stretch>
            <a:fillRect/>
          </a:stretch>
        </p:blipFill>
        <p:spPr>
          <a:xfrm>
            <a:off x="2371000" y="5156706"/>
            <a:ext cx="1859806" cy="1512370"/>
          </a:xfrm>
          <a:prstGeom prst="ellipse">
            <a:avLst/>
          </a:prstGeom>
          <a:ln>
            <a:noFill/>
          </a:ln>
          <a:effectLst>
            <a:softEdge rad="112500"/>
          </a:effectLst>
        </p:spPr>
      </p:pic>
      <p:pic>
        <p:nvPicPr>
          <p:cNvPr id="13" name="Picture 12" descr="IMG-20150228-WA0018.jpg"/>
          <p:cNvPicPr>
            <a:picLocks noChangeAspect="1"/>
          </p:cNvPicPr>
          <p:nvPr/>
        </p:nvPicPr>
        <p:blipFill>
          <a:blip r:embed="rId8" cstate="print"/>
          <a:stretch>
            <a:fillRect/>
          </a:stretch>
        </p:blipFill>
        <p:spPr>
          <a:xfrm>
            <a:off x="7287904" y="3058892"/>
            <a:ext cx="1624084" cy="1622294"/>
          </a:xfrm>
          <a:prstGeom prst="pentagon">
            <a:avLst/>
          </a:prstGeom>
        </p:spPr>
      </p:pic>
      <p:pic>
        <p:nvPicPr>
          <p:cNvPr id="15" name="Picture 14" descr="IMG-20150228-WA0021.jpg"/>
          <p:cNvPicPr>
            <a:picLocks noChangeAspect="1"/>
          </p:cNvPicPr>
          <p:nvPr/>
        </p:nvPicPr>
        <p:blipFill>
          <a:blip r:embed="rId9" cstate="print"/>
          <a:stretch>
            <a:fillRect/>
          </a:stretch>
        </p:blipFill>
        <p:spPr>
          <a:xfrm>
            <a:off x="6788769" y="5117910"/>
            <a:ext cx="2123219" cy="1740090"/>
          </a:xfrm>
          <a:prstGeom prst="ellipse">
            <a:avLst/>
          </a:prstGeom>
          <a:ln>
            <a:noFill/>
          </a:ln>
          <a:effectLst>
            <a:softEdge rad="112500"/>
          </a:effectLst>
        </p:spPr>
      </p:pic>
      <p:pic>
        <p:nvPicPr>
          <p:cNvPr id="16" name="Picture 15" descr="IMG-20150228-WA0015.jpg"/>
          <p:cNvPicPr>
            <a:picLocks noChangeAspect="1"/>
          </p:cNvPicPr>
          <p:nvPr/>
        </p:nvPicPr>
        <p:blipFill>
          <a:blip r:embed="rId10" cstate="print"/>
          <a:stretch>
            <a:fillRect/>
          </a:stretch>
        </p:blipFill>
        <p:spPr>
          <a:xfrm>
            <a:off x="266318" y="3020835"/>
            <a:ext cx="1930957" cy="1564814"/>
          </a:xfrm>
          <a:prstGeom prst="teardrop">
            <a:avLst/>
          </a:prstGeom>
        </p:spPr>
      </p:pic>
      <p:pic>
        <p:nvPicPr>
          <p:cNvPr id="17" name="Picture 16" descr="IMG-20150228-WA0020.jpg"/>
          <p:cNvPicPr>
            <a:picLocks noChangeAspect="1"/>
          </p:cNvPicPr>
          <p:nvPr/>
        </p:nvPicPr>
        <p:blipFill>
          <a:blip r:embed="rId11" cstate="print"/>
          <a:stretch>
            <a:fillRect/>
          </a:stretch>
        </p:blipFill>
        <p:spPr>
          <a:xfrm>
            <a:off x="5076965" y="3020835"/>
            <a:ext cx="1879101" cy="1660350"/>
          </a:xfrm>
          <a:prstGeom prst="hexagon">
            <a:avLst/>
          </a:prstGeom>
        </p:spPr>
      </p:pic>
      <p:pic>
        <p:nvPicPr>
          <p:cNvPr id="18" name="Picture 17" descr="IMG-20150228-WA0014.jpg"/>
          <p:cNvPicPr>
            <a:picLocks noChangeAspect="1"/>
          </p:cNvPicPr>
          <p:nvPr/>
        </p:nvPicPr>
        <p:blipFill>
          <a:blip r:embed="rId12" cstate="print"/>
          <a:stretch>
            <a:fillRect/>
          </a:stretch>
        </p:blipFill>
        <p:spPr>
          <a:xfrm>
            <a:off x="2899949" y="3020835"/>
            <a:ext cx="1842448" cy="1660350"/>
          </a:xfrm>
          <a:prstGeom prst="can">
            <a:avLst/>
          </a:prstGeom>
        </p:spPr>
      </p:pic>
      <p:pic>
        <p:nvPicPr>
          <p:cNvPr id="19" name="Picture 18" descr="IMG-20150228-WA0017.jpg"/>
          <p:cNvPicPr>
            <a:picLocks noChangeAspect="1"/>
          </p:cNvPicPr>
          <p:nvPr/>
        </p:nvPicPr>
        <p:blipFill>
          <a:blip r:embed="rId13" cstate="print"/>
          <a:stretch>
            <a:fillRect/>
          </a:stretch>
        </p:blipFill>
        <p:spPr>
          <a:xfrm>
            <a:off x="4763069" y="5156706"/>
            <a:ext cx="1842447" cy="1580610"/>
          </a:xfrm>
          <a:prstGeom prst="ellipse">
            <a:avLst/>
          </a:prstGeom>
        </p:spPr>
      </p:pic>
      <p:pic>
        <p:nvPicPr>
          <p:cNvPr id="20" name="Picture 19" descr="20150228_084839.jpg"/>
          <p:cNvPicPr>
            <a:picLocks noChangeAspect="1"/>
          </p:cNvPicPr>
          <p:nvPr/>
        </p:nvPicPr>
        <p:blipFill>
          <a:blip r:embed="rId14" cstate="print"/>
          <a:stretch>
            <a:fillRect/>
          </a:stretch>
        </p:blipFill>
        <p:spPr>
          <a:xfrm>
            <a:off x="5496548" y="1293647"/>
            <a:ext cx="1459518" cy="1314882"/>
          </a:xfrm>
          <a:prstGeom prst="round2DiagRect">
            <a:avLst/>
          </a:prstGeom>
        </p:spPr>
      </p:pic>
      <p:pic>
        <p:nvPicPr>
          <p:cNvPr id="22" name="Picture 21" descr="20150228_092244.jpg"/>
          <p:cNvPicPr>
            <a:picLocks noChangeAspect="1"/>
          </p:cNvPicPr>
          <p:nvPr/>
        </p:nvPicPr>
        <p:blipFill>
          <a:blip r:embed="rId15" cstate="print"/>
          <a:stretch>
            <a:fillRect/>
          </a:stretch>
        </p:blipFill>
        <p:spPr>
          <a:xfrm>
            <a:off x="7461435" y="900751"/>
            <a:ext cx="1493653" cy="18015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રક્ષાબંધન દિનની  ઊજવણી  </a:t>
            </a:r>
            <a:endParaRPr lang="en-US" b="1" dirty="0"/>
          </a:p>
        </p:txBody>
      </p:sp>
      <p:sp>
        <p:nvSpPr>
          <p:cNvPr id="6" name="TextBox 5"/>
          <p:cNvSpPr txBox="1"/>
          <p:nvPr/>
        </p:nvSpPr>
        <p:spPr>
          <a:xfrm>
            <a:off x="7106194" y="348415"/>
            <a:ext cx="1848894" cy="338554"/>
          </a:xfrm>
          <a:prstGeom prst="rect">
            <a:avLst/>
          </a:prstGeom>
          <a:noFill/>
        </p:spPr>
        <p:txBody>
          <a:bodyPr wrap="square" rtlCol="0">
            <a:spAutoFit/>
          </a:bodyPr>
          <a:lstStyle/>
          <a:p>
            <a:r>
              <a:rPr lang="gu-IN" sz="1600" dirty="0" smtClean="0"/>
              <a:t>તા.૨૮/૦૨/૨૦૧૫</a:t>
            </a:r>
            <a:endParaRPr lang="en-US" sz="1600" dirty="0"/>
          </a:p>
        </p:txBody>
      </p:sp>
      <p:pic>
        <p:nvPicPr>
          <p:cNvPr id="7" name="Picture 6" descr="20140805_165058.jpg"/>
          <p:cNvPicPr>
            <a:picLocks noChangeAspect="1"/>
          </p:cNvPicPr>
          <p:nvPr/>
        </p:nvPicPr>
        <p:blipFill>
          <a:blip r:embed="rId4" cstate="print"/>
          <a:stretch>
            <a:fillRect/>
          </a:stretch>
        </p:blipFill>
        <p:spPr>
          <a:xfrm>
            <a:off x="7352329" y="855131"/>
            <a:ext cx="1602759" cy="1410397"/>
          </a:xfrm>
          <a:prstGeom prst="round2DiagRect">
            <a:avLst/>
          </a:prstGeom>
        </p:spPr>
      </p:pic>
      <p:pic>
        <p:nvPicPr>
          <p:cNvPr id="8" name="Picture 7" descr="20140809_104415.jpg"/>
          <p:cNvPicPr>
            <a:picLocks noChangeAspect="1"/>
          </p:cNvPicPr>
          <p:nvPr/>
        </p:nvPicPr>
        <p:blipFill>
          <a:blip r:embed="rId5" cstate="print"/>
          <a:stretch>
            <a:fillRect/>
          </a:stretch>
        </p:blipFill>
        <p:spPr>
          <a:xfrm>
            <a:off x="572429" y="1293647"/>
            <a:ext cx="1842448" cy="1698750"/>
          </a:xfrm>
          <a:prstGeom prst="ellipse">
            <a:avLst/>
          </a:prstGeom>
          <a:ln>
            <a:noFill/>
          </a:ln>
          <a:effectLst>
            <a:softEdge rad="112500"/>
          </a:effectLst>
        </p:spPr>
      </p:pic>
      <p:pic>
        <p:nvPicPr>
          <p:cNvPr id="9" name="Picture 8" descr="20140809_105935.jpg"/>
          <p:cNvPicPr>
            <a:picLocks noChangeAspect="1"/>
          </p:cNvPicPr>
          <p:nvPr/>
        </p:nvPicPr>
        <p:blipFill>
          <a:blip r:embed="rId6" cstate="print"/>
          <a:stretch>
            <a:fillRect/>
          </a:stretch>
        </p:blipFill>
        <p:spPr>
          <a:xfrm>
            <a:off x="4691029" y="1365057"/>
            <a:ext cx="1493653" cy="1542197"/>
          </a:xfrm>
          <a:prstGeom prst="rect">
            <a:avLst/>
          </a:prstGeom>
        </p:spPr>
      </p:pic>
      <p:pic>
        <p:nvPicPr>
          <p:cNvPr id="10" name="Picture 9" descr="20140809_111111.jpg"/>
          <p:cNvPicPr>
            <a:picLocks noChangeAspect="1"/>
          </p:cNvPicPr>
          <p:nvPr/>
        </p:nvPicPr>
        <p:blipFill>
          <a:blip r:embed="rId7" cstate="print"/>
          <a:stretch>
            <a:fillRect/>
          </a:stretch>
        </p:blipFill>
        <p:spPr>
          <a:xfrm>
            <a:off x="921224" y="4769490"/>
            <a:ext cx="1493653" cy="1293647"/>
          </a:xfrm>
          <a:prstGeom prst="rect">
            <a:avLst/>
          </a:prstGeom>
        </p:spPr>
      </p:pic>
      <p:pic>
        <p:nvPicPr>
          <p:cNvPr id="12" name="Picture 11" descr="20140809_110916.jpg"/>
          <p:cNvPicPr>
            <a:picLocks noChangeAspect="1"/>
          </p:cNvPicPr>
          <p:nvPr/>
        </p:nvPicPr>
        <p:blipFill>
          <a:blip r:embed="rId8" cstate="print"/>
          <a:stretch>
            <a:fillRect/>
          </a:stretch>
        </p:blipFill>
        <p:spPr>
          <a:xfrm>
            <a:off x="6831869" y="3773887"/>
            <a:ext cx="1774209" cy="1991206"/>
          </a:xfrm>
          <a:prstGeom prst="rect">
            <a:avLst/>
          </a:prstGeom>
        </p:spPr>
      </p:pic>
      <p:pic>
        <p:nvPicPr>
          <p:cNvPr id="13" name="Picture 12" descr="20140809_111744.jpg"/>
          <p:cNvPicPr>
            <a:picLocks noChangeAspect="1"/>
          </p:cNvPicPr>
          <p:nvPr/>
        </p:nvPicPr>
        <p:blipFill>
          <a:blip r:embed="rId9" cstate="print"/>
          <a:stretch>
            <a:fillRect/>
          </a:stretch>
        </p:blipFill>
        <p:spPr>
          <a:xfrm>
            <a:off x="3540817" y="4993994"/>
            <a:ext cx="1897039" cy="1542197"/>
          </a:xfrm>
          <a:prstGeom prst="rect">
            <a:avLst/>
          </a:prstGeom>
        </p:spPr>
      </p:pic>
      <p:pic>
        <p:nvPicPr>
          <p:cNvPr id="17" name="Picture 16" descr="20140809_110136.jpg"/>
          <p:cNvPicPr>
            <a:picLocks noChangeAspect="1"/>
          </p:cNvPicPr>
          <p:nvPr/>
        </p:nvPicPr>
        <p:blipFill>
          <a:blip r:embed="rId10" cstate="print"/>
          <a:stretch>
            <a:fillRect/>
          </a:stretch>
        </p:blipFill>
        <p:spPr>
          <a:xfrm>
            <a:off x="2210937" y="2907254"/>
            <a:ext cx="1733266" cy="1733266"/>
          </a:xfrm>
          <a:prstGeom prst="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પતંગ બનાવવાની સ્પર્ધા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50112_150244.jpg"/>
          <p:cNvPicPr>
            <a:picLocks noChangeAspect="1"/>
          </p:cNvPicPr>
          <p:nvPr/>
        </p:nvPicPr>
        <p:blipFill>
          <a:blip r:embed="rId4" cstate="print"/>
          <a:stretch>
            <a:fillRect/>
          </a:stretch>
        </p:blipFill>
        <p:spPr>
          <a:xfrm>
            <a:off x="6660107" y="1018904"/>
            <a:ext cx="2006221" cy="1787857"/>
          </a:xfrm>
          <a:prstGeom prst="rect">
            <a:avLst/>
          </a:prstGeom>
        </p:spPr>
      </p:pic>
      <p:pic>
        <p:nvPicPr>
          <p:cNvPr id="12" name="Picture 11" descr="20150112_150536.jpg"/>
          <p:cNvPicPr>
            <a:picLocks noChangeAspect="1"/>
          </p:cNvPicPr>
          <p:nvPr/>
        </p:nvPicPr>
        <p:blipFill>
          <a:blip r:embed="rId5" cstate="print"/>
          <a:stretch>
            <a:fillRect/>
          </a:stretch>
        </p:blipFill>
        <p:spPr>
          <a:xfrm>
            <a:off x="4039263" y="2806761"/>
            <a:ext cx="2292824" cy="2238233"/>
          </a:xfrm>
          <a:prstGeom prst="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આંખ તપાસ કેમ્પ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50104_085320.jpg"/>
          <p:cNvPicPr>
            <a:picLocks noChangeAspect="1"/>
          </p:cNvPicPr>
          <p:nvPr/>
        </p:nvPicPr>
        <p:blipFill>
          <a:blip r:embed="rId4" cstate="print"/>
          <a:stretch>
            <a:fillRect/>
          </a:stretch>
        </p:blipFill>
        <p:spPr>
          <a:xfrm>
            <a:off x="6831869" y="1018904"/>
            <a:ext cx="1897039" cy="2060812"/>
          </a:xfrm>
          <a:prstGeom prst="round2DiagRect">
            <a:avLst/>
          </a:prstGeom>
        </p:spPr>
      </p:pic>
      <p:pic>
        <p:nvPicPr>
          <p:cNvPr id="8" name="Picture 7" descr="20150104_090440.jpg"/>
          <p:cNvPicPr>
            <a:picLocks noChangeAspect="1"/>
          </p:cNvPicPr>
          <p:nvPr/>
        </p:nvPicPr>
        <p:blipFill>
          <a:blip r:embed="rId5" cstate="print"/>
          <a:stretch>
            <a:fillRect/>
          </a:stretch>
        </p:blipFill>
        <p:spPr>
          <a:xfrm>
            <a:off x="6299607" y="4239874"/>
            <a:ext cx="2429301" cy="2060812"/>
          </a:xfrm>
          <a:prstGeom prst="cloud">
            <a:avLst/>
          </a:prstGeom>
        </p:spPr>
      </p:pic>
      <p:pic>
        <p:nvPicPr>
          <p:cNvPr id="9" name="Picture 8" descr="20150104_090524.jpg"/>
          <p:cNvPicPr>
            <a:picLocks noChangeAspect="1"/>
          </p:cNvPicPr>
          <p:nvPr/>
        </p:nvPicPr>
        <p:blipFill>
          <a:blip r:embed="rId6" cstate="print"/>
          <a:stretch>
            <a:fillRect/>
          </a:stretch>
        </p:blipFill>
        <p:spPr>
          <a:xfrm>
            <a:off x="347241" y="1293647"/>
            <a:ext cx="1945583" cy="1877215"/>
          </a:xfrm>
          <a:prstGeom prst="can">
            <a:avLst/>
          </a:prstGeom>
        </p:spPr>
      </p:pic>
      <p:pic>
        <p:nvPicPr>
          <p:cNvPr id="10" name="Picture 9" descr="20150104_085301.jpg"/>
          <p:cNvPicPr>
            <a:picLocks noChangeAspect="1"/>
          </p:cNvPicPr>
          <p:nvPr/>
        </p:nvPicPr>
        <p:blipFill>
          <a:blip r:embed="rId7" cstate="print"/>
          <a:stretch>
            <a:fillRect/>
          </a:stretch>
        </p:blipFill>
        <p:spPr>
          <a:xfrm>
            <a:off x="347241" y="4403647"/>
            <a:ext cx="2292824" cy="2047164"/>
          </a:xfrm>
          <a:prstGeom prst="cube">
            <a:avLst/>
          </a:prstGeom>
        </p:spPr>
      </p:pic>
      <p:pic>
        <p:nvPicPr>
          <p:cNvPr id="11" name="Picture 10" descr="20150104_090551.jpg"/>
          <p:cNvPicPr>
            <a:picLocks noChangeAspect="1"/>
          </p:cNvPicPr>
          <p:nvPr/>
        </p:nvPicPr>
        <p:blipFill>
          <a:blip r:embed="rId8" cstate="print"/>
          <a:stretch>
            <a:fillRect/>
          </a:stretch>
        </p:blipFill>
        <p:spPr>
          <a:xfrm>
            <a:off x="3562065" y="4239874"/>
            <a:ext cx="2292824" cy="2210937"/>
          </a:xfrm>
          <a:prstGeom prst="teardrop">
            <a:avLst/>
          </a:prstGeom>
        </p:spPr>
      </p:pic>
      <p:pic>
        <p:nvPicPr>
          <p:cNvPr id="12" name="Picture 11" descr="20150104_084241.jpg"/>
          <p:cNvPicPr>
            <a:picLocks noChangeAspect="1"/>
          </p:cNvPicPr>
          <p:nvPr/>
        </p:nvPicPr>
        <p:blipFill>
          <a:blip r:embed="rId9" cstate="print"/>
          <a:stretch>
            <a:fillRect/>
          </a:stretch>
        </p:blipFill>
        <p:spPr>
          <a:xfrm>
            <a:off x="3425588" y="1275321"/>
            <a:ext cx="2060812" cy="1804395"/>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પોસ્ટર સ્પર્ધા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40917_100313.jpg"/>
          <p:cNvPicPr>
            <a:picLocks noChangeAspect="1"/>
          </p:cNvPicPr>
          <p:nvPr/>
        </p:nvPicPr>
        <p:blipFill>
          <a:blip r:embed="rId4" cstate="print"/>
          <a:stretch>
            <a:fillRect/>
          </a:stretch>
        </p:blipFill>
        <p:spPr>
          <a:xfrm>
            <a:off x="6288306" y="1018903"/>
            <a:ext cx="2232187" cy="1837411"/>
          </a:xfrm>
          <a:prstGeom prst="round2DiagRect">
            <a:avLst/>
          </a:prstGeom>
        </p:spPr>
      </p:pic>
      <p:pic>
        <p:nvPicPr>
          <p:cNvPr id="8" name="Picture 7" descr="20140917_100303.jpg"/>
          <p:cNvPicPr>
            <a:picLocks noChangeAspect="1"/>
          </p:cNvPicPr>
          <p:nvPr/>
        </p:nvPicPr>
        <p:blipFill>
          <a:blip r:embed="rId5" cstate="print"/>
          <a:stretch>
            <a:fillRect/>
          </a:stretch>
        </p:blipFill>
        <p:spPr>
          <a:xfrm>
            <a:off x="3190264" y="2313296"/>
            <a:ext cx="2593075" cy="2227475"/>
          </a:xfrm>
          <a:prstGeom prst="cube">
            <a:avLst/>
          </a:prstGeom>
        </p:spPr>
      </p:pic>
      <p:pic>
        <p:nvPicPr>
          <p:cNvPr id="9" name="Picture 8" descr="20141219_165758.jpg"/>
          <p:cNvPicPr>
            <a:picLocks noChangeAspect="1"/>
          </p:cNvPicPr>
          <p:nvPr/>
        </p:nvPicPr>
        <p:blipFill>
          <a:blip r:embed="rId6" cstate="print"/>
          <a:stretch>
            <a:fillRect/>
          </a:stretch>
        </p:blipFill>
        <p:spPr>
          <a:xfrm>
            <a:off x="5445458" y="4885896"/>
            <a:ext cx="3075036" cy="1753736"/>
          </a:xfrm>
          <a:prstGeom prst="roundRect">
            <a:avLst/>
          </a:prstGeom>
        </p:spPr>
      </p:pic>
      <p:pic>
        <p:nvPicPr>
          <p:cNvPr id="10" name="Picture 9" descr="20141219_165754.jpg"/>
          <p:cNvPicPr>
            <a:picLocks noChangeAspect="1"/>
          </p:cNvPicPr>
          <p:nvPr/>
        </p:nvPicPr>
        <p:blipFill>
          <a:blip r:embed="rId7" cstate="print"/>
          <a:stretch>
            <a:fillRect/>
          </a:stretch>
        </p:blipFill>
        <p:spPr>
          <a:xfrm>
            <a:off x="450850" y="1293647"/>
            <a:ext cx="2258504" cy="1562668"/>
          </a:xfrm>
          <a:prstGeom prst="roundRect">
            <a:avLst/>
          </a:prstGeom>
        </p:spPr>
      </p:pic>
      <p:pic>
        <p:nvPicPr>
          <p:cNvPr id="11" name="Picture 10" descr="20141219_165623.jpg"/>
          <p:cNvPicPr>
            <a:picLocks noChangeAspect="1"/>
          </p:cNvPicPr>
          <p:nvPr/>
        </p:nvPicPr>
        <p:blipFill>
          <a:blip r:embed="rId8" cstate="print"/>
          <a:stretch>
            <a:fillRect/>
          </a:stretch>
        </p:blipFill>
        <p:spPr>
          <a:xfrm>
            <a:off x="900752" y="4885896"/>
            <a:ext cx="3200673" cy="1753736"/>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શિક્ષક દિનની ઉજવણી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10" name="Picture 9" descr="20140903_121847.jpg"/>
          <p:cNvPicPr>
            <a:picLocks noChangeAspect="1"/>
          </p:cNvPicPr>
          <p:nvPr/>
        </p:nvPicPr>
        <p:blipFill>
          <a:blip r:embed="rId4" cstate="print"/>
          <a:stretch>
            <a:fillRect/>
          </a:stretch>
        </p:blipFill>
        <p:spPr>
          <a:xfrm>
            <a:off x="4900827" y="4953744"/>
            <a:ext cx="1727319" cy="1745206"/>
          </a:xfrm>
          <a:prstGeom prst="roundRect">
            <a:avLst/>
          </a:prstGeom>
        </p:spPr>
      </p:pic>
      <p:pic>
        <p:nvPicPr>
          <p:cNvPr id="12" name="Picture 11" descr="20140902_164001.jpg"/>
          <p:cNvPicPr>
            <a:picLocks noChangeAspect="1"/>
          </p:cNvPicPr>
          <p:nvPr/>
        </p:nvPicPr>
        <p:blipFill>
          <a:blip r:embed="rId5" cstate="print"/>
          <a:stretch>
            <a:fillRect/>
          </a:stretch>
        </p:blipFill>
        <p:spPr>
          <a:xfrm>
            <a:off x="2613395" y="4929110"/>
            <a:ext cx="1815253" cy="1816275"/>
          </a:xfrm>
          <a:prstGeom prst="can">
            <a:avLst/>
          </a:prstGeom>
        </p:spPr>
      </p:pic>
      <p:pic>
        <p:nvPicPr>
          <p:cNvPr id="16" name="Picture 15" descr="20140903_122044.jpg"/>
          <p:cNvPicPr>
            <a:picLocks noChangeAspect="1"/>
          </p:cNvPicPr>
          <p:nvPr/>
        </p:nvPicPr>
        <p:blipFill>
          <a:blip r:embed="rId6" cstate="print"/>
          <a:stretch>
            <a:fillRect/>
          </a:stretch>
        </p:blipFill>
        <p:spPr>
          <a:xfrm>
            <a:off x="450850" y="4953744"/>
            <a:ext cx="1446189" cy="1610099"/>
          </a:xfrm>
          <a:prstGeom prst="roundRect">
            <a:avLst/>
          </a:prstGeom>
        </p:spPr>
      </p:pic>
      <p:pic>
        <p:nvPicPr>
          <p:cNvPr id="18" name="Picture 17" descr="20140903_102842.jpg"/>
          <p:cNvPicPr>
            <a:picLocks noChangeAspect="1"/>
          </p:cNvPicPr>
          <p:nvPr/>
        </p:nvPicPr>
        <p:blipFill>
          <a:blip r:embed="rId7" cstate="print"/>
          <a:stretch>
            <a:fillRect/>
          </a:stretch>
        </p:blipFill>
        <p:spPr>
          <a:xfrm>
            <a:off x="3020256" y="1863278"/>
            <a:ext cx="3331900" cy="2463062"/>
          </a:xfrm>
          <a:prstGeom prst="cube">
            <a:avLst/>
          </a:prstGeom>
        </p:spPr>
      </p:pic>
      <p:pic>
        <p:nvPicPr>
          <p:cNvPr id="19" name="Picture 18" descr="20140903_121847.jpg"/>
          <p:cNvPicPr>
            <a:picLocks noChangeAspect="1"/>
          </p:cNvPicPr>
          <p:nvPr/>
        </p:nvPicPr>
        <p:blipFill>
          <a:blip r:embed="rId8" cstate="print"/>
          <a:stretch>
            <a:fillRect/>
          </a:stretch>
        </p:blipFill>
        <p:spPr>
          <a:xfrm>
            <a:off x="6628146" y="1018904"/>
            <a:ext cx="2326942" cy="1981816"/>
          </a:xfrm>
          <a:prstGeom prst="round2DiagRect">
            <a:avLst/>
          </a:prstGeom>
        </p:spPr>
      </p:pic>
      <p:pic>
        <p:nvPicPr>
          <p:cNvPr id="20" name="Picture 19" descr="20140903_105544.jpg"/>
          <p:cNvPicPr>
            <a:picLocks noChangeAspect="1"/>
          </p:cNvPicPr>
          <p:nvPr/>
        </p:nvPicPr>
        <p:blipFill>
          <a:blip r:embed="rId9" cstate="print"/>
          <a:stretch>
            <a:fillRect/>
          </a:stretch>
        </p:blipFill>
        <p:spPr>
          <a:xfrm>
            <a:off x="436719" y="1293647"/>
            <a:ext cx="1944606" cy="1995462"/>
          </a:xfrm>
          <a:prstGeom prst="teardrop">
            <a:avLst/>
          </a:prstGeom>
        </p:spPr>
      </p:pic>
      <p:pic>
        <p:nvPicPr>
          <p:cNvPr id="21" name="Picture 20" descr="20140903_172745.jpg"/>
          <p:cNvPicPr>
            <a:picLocks noChangeAspect="1"/>
          </p:cNvPicPr>
          <p:nvPr/>
        </p:nvPicPr>
        <p:blipFill>
          <a:blip r:embed="rId10" cstate="print"/>
          <a:stretch>
            <a:fillRect/>
          </a:stretch>
        </p:blipFill>
        <p:spPr>
          <a:xfrm>
            <a:off x="7106194" y="4967090"/>
            <a:ext cx="1848894" cy="1795374"/>
          </a:xfrm>
          <a:prstGeom prst="can">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જ્ઞાન સપ્તાહદિનની ઉજવણી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8" name="Picture 7" descr="20140904_100258.jpg"/>
          <p:cNvPicPr>
            <a:picLocks noChangeAspect="1"/>
          </p:cNvPicPr>
          <p:nvPr/>
        </p:nvPicPr>
        <p:blipFill>
          <a:blip r:embed="rId4" cstate="print"/>
          <a:stretch>
            <a:fillRect/>
          </a:stretch>
        </p:blipFill>
        <p:spPr>
          <a:xfrm>
            <a:off x="450850" y="3268641"/>
            <a:ext cx="1684721" cy="1685496"/>
          </a:xfrm>
          <a:prstGeom prst="hexagon">
            <a:avLst/>
          </a:prstGeom>
        </p:spPr>
      </p:pic>
      <p:pic>
        <p:nvPicPr>
          <p:cNvPr id="9" name="Picture 8" descr="20140830_104646.jpg"/>
          <p:cNvPicPr>
            <a:picLocks noChangeAspect="1"/>
          </p:cNvPicPr>
          <p:nvPr/>
        </p:nvPicPr>
        <p:blipFill>
          <a:blip r:embed="rId5" cstate="print"/>
          <a:stretch>
            <a:fillRect/>
          </a:stretch>
        </p:blipFill>
        <p:spPr>
          <a:xfrm>
            <a:off x="565605" y="1293647"/>
            <a:ext cx="1856096" cy="1705970"/>
          </a:xfrm>
          <a:prstGeom prst="round2DiagRect">
            <a:avLst/>
          </a:prstGeom>
        </p:spPr>
      </p:pic>
      <p:pic>
        <p:nvPicPr>
          <p:cNvPr id="12" name="Picture 11" descr="20140902_164001.jpg"/>
          <p:cNvPicPr>
            <a:picLocks noChangeAspect="1"/>
          </p:cNvPicPr>
          <p:nvPr/>
        </p:nvPicPr>
        <p:blipFill>
          <a:blip r:embed="rId6" cstate="print"/>
          <a:stretch>
            <a:fillRect/>
          </a:stretch>
        </p:blipFill>
        <p:spPr>
          <a:xfrm>
            <a:off x="6851180" y="4954137"/>
            <a:ext cx="2006221" cy="1903862"/>
          </a:xfrm>
          <a:prstGeom prst="can">
            <a:avLst/>
          </a:prstGeom>
        </p:spPr>
      </p:pic>
      <p:pic>
        <p:nvPicPr>
          <p:cNvPr id="13" name="Picture 12" descr="20140901_113755.jpg"/>
          <p:cNvPicPr>
            <a:picLocks noChangeAspect="1"/>
          </p:cNvPicPr>
          <p:nvPr/>
        </p:nvPicPr>
        <p:blipFill>
          <a:blip r:embed="rId7" cstate="print"/>
          <a:stretch>
            <a:fillRect/>
          </a:stretch>
        </p:blipFill>
        <p:spPr>
          <a:xfrm>
            <a:off x="3125338" y="1528550"/>
            <a:ext cx="3316406" cy="3070746"/>
          </a:xfrm>
          <a:prstGeom prst="cube">
            <a:avLst/>
          </a:prstGeom>
        </p:spPr>
      </p:pic>
      <p:pic>
        <p:nvPicPr>
          <p:cNvPr id="15" name="Picture 14" descr="20140902_163717.jpg"/>
          <p:cNvPicPr>
            <a:picLocks noChangeAspect="1"/>
          </p:cNvPicPr>
          <p:nvPr/>
        </p:nvPicPr>
        <p:blipFill>
          <a:blip r:embed="rId8" cstate="print"/>
          <a:stretch>
            <a:fillRect/>
          </a:stretch>
        </p:blipFill>
        <p:spPr>
          <a:xfrm>
            <a:off x="2859005" y="5145204"/>
            <a:ext cx="1965380" cy="1630907"/>
          </a:xfrm>
          <a:prstGeom prst="round2DiagRect">
            <a:avLst/>
          </a:prstGeom>
        </p:spPr>
      </p:pic>
      <p:pic>
        <p:nvPicPr>
          <p:cNvPr id="16" name="Picture 15" descr="20140903_102842.jpg"/>
          <p:cNvPicPr>
            <a:picLocks noChangeAspect="1"/>
          </p:cNvPicPr>
          <p:nvPr/>
        </p:nvPicPr>
        <p:blipFill>
          <a:blip r:embed="rId9" cstate="print"/>
          <a:stretch>
            <a:fillRect/>
          </a:stretch>
        </p:blipFill>
        <p:spPr>
          <a:xfrm rot="5400000">
            <a:off x="7175817" y="2631190"/>
            <a:ext cx="1558735" cy="1697982"/>
          </a:xfrm>
          <a:prstGeom prst="round2DiagRect">
            <a:avLst/>
          </a:prstGeom>
        </p:spPr>
      </p:pic>
      <p:pic>
        <p:nvPicPr>
          <p:cNvPr id="18" name="Picture 17" descr="20140901_081159.jpg"/>
          <p:cNvPicPr>
            <a:picLocks noChangeAspect="1"/>
          </p:cNvPicPr>
          <p:nvPr/>
        </p:nvPicPr>
        <p:blipFill>
          <a:blip r:embed="rId10" cstate="print"/>
          <a:stretch>
            <a:fillRect/>
          </a:stretch>
        </p:blipFill>
        <p:spPr>
          <a:xfrm>
            <a:off x="6621321" y="702860"/>
            <a:ext cx="2333767" cy="1651379"/>
          </a:xfrm>
          <a:prstGeom prst="roundRect">
            <a:avLst/>
          </a:prstGeom>
        </p:spPr>
      </p:pic>
      <p:pic>
        <p:nvPicPr>
          <p:cNvPr id="19" name="Picture 18" descr="20140904_102122.jpg"/>
          <p:cNvPicPr>
            <a:picLocks noChangeAspect="1"/>
          </p:cNvPicPr>
          <p:nvPr/>
        </p:nvPicPr>
        <p:blipFill>
          <a:blip r:embed="rId11" cstate="print"/>
          <a:stretch>
            <a:fillRect/>
          </a:stretch>
        </p:blipFill>
        <p:spPr>
          <a:xfrm>
            <a:off x="511014" y="5063317"/>
            <a:ext cx="1965278" cy="16854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20140901_092531.jpg"/>
          <p:cNvPicPr>
            <a:picLocks noChangeAspect="1"/>
          </p:cNvPicPr>
          <p:nvPr/>
        </p:nvPicPr>
        <p:blipFill>
          <a:blip r:embed="rId12" cstate="print"/>
          <a:stretch>
            <a:fillRect/>
          </a:stretch>
        </p:blipFill>
        <p:spPr>
          <a:xfrm>
            <a:off x="4962341" y="5145204"/>
            <a:ext cx="1631684" cy="1603611"/>
          </a:xfrm>
          <a:prstGeom prst="teardrop">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40902_163554.jpg"/>
          <p:cNvPicPr>
            <a:picLocks noChangeAspect="1"/>
          </p:cNvPicPr>
          <p:nvPr/>
        </p:nvPicPr>
        <p:blipFill>
          <a:blip r:embed="rId4" cstate="print"/>
          <a:stretch>
            <a:fillRect/>
          </a:stretch>
        </p:blipFill>
        <p:spPr>
          <a:xfrm rot="4828540">
            <a:off x="845651" y="693911"/>
            <a:ext cx="1716447" cy="2256863"/>
          </a:xfrm>
          <a:prstGeom prst="teardrop">
            <a:avLst/>
          </a:prstGeom>
        </p:spPr>
      </p:pic>
      <p:pic>
        <p:nvPicPr>
          <p:cNvPr id="8" name="Picture 7" descr="20140904_163202.jpg"/>
          <p:cNvPicPr>
            <a:picLocks noChangeAspect="1"/>
          </p:cNvPicPr>
          <p:nvPr/>
        </p:nvPicPr>
        <p:blipFill>
          <a:blip r:embed="rId5" cstate="print"/>
          <a:stretch>
            <a:fillRect/>
          </a:stretch>
        </p:blipFill>
        <p:spPr>
          <a:xfrm>
            <a:off x="2907448" y="2320121"/>
            <a:ext cx="3261815" cy="2470244"/>
          </a:xfrm>
          <a:prstGeom prst="cube">
            <a:avLst/>
          </a:prstGeom>
        </p:spPr>
      </p:pic>
      <p:pic>
        <p:nvPicPr>
          <p:cNvPr id="9" name="Picture 8" descr="20140904_163417.jpg"/>
          <p:cNvPicPr>
            <a:picLocks noChangeAspect="1"/>
          </p:cNvPicPr>
          <p:nvPr/>
        </p:nvPicPr>
        <p:blipFill>
          <a:blip r:embed="rId6" cstate="print"/>
          <a:stretch>
            <a:fillRect/>
          </a:stretch>
        </p:blipFill>
        <p:spPr>
          <a:xfrm>
            <a:off x="450850" y="5158857"/>
            <a:ext cx="2060338" cy="1596788"/>
          </a:xfrm>
          <a:prstGeom prst="cloud">
            <a:avLst/>
          </a:prstGeom>
        </p:spPr>
      </p:pic>
      <p:pic>
        <p:nvPicPr>
          <p:cNvPr id="11" name="Picture 10" descr="20140902_164618.jpg"/>
          <p:cNvPicPr>
            <a:picLocks noChangeAspect="1"/>
          </p:cNvPicPr>
          <p:nvPr/>
        </p:nvPicPr>
        <p:blipFill>
          <a:blip r:embed="rId7" cstate="print"/>
          <a:stretch>
            <a:fillRect/>
          </a:stretch>
        </p:blipFill>
        <p:spPr>
          <a:xfrm rot="5400000">
            <a:off x="7181069" y="5083983"/>
            <a:ext cx="1699141" cy="1848893"/>
          </a:xfrm>
          <a:prstGeom prst="roundRect">
            <a:avLst/>
          </a:prstGeom>
        </p:spPr>
      </p:pic>
      <p:pic>
        <p:nvPicPr>
          <p:cNvPr id="12" name="Picture 11" descr="20140904_170003.jpg"/>
          <p:cNvPicPr>
            <a:picLocks noChangeAspect="1"/>
          </p:cNvPicPr>
          <p:nvPr/>
        </p:nvPicPr>
        <p:blipFill>
          <a:blip r:embed="rId8" cstate="print"/>
          <a:stretch>
            <a:fillRect/>
          </a:stretch>
        </p:blipFill>
        <p:spPr>
          <a:xfrm>
            <a:off x="6523630" y="843824"/>
            <a:ext cx="2431457" cy="1953968"/>
          </a:xfrm>
          <a:prstGeom prst="round2DiagRect">
            <a:avLst/>
          </a:prstGeom>
        </p:spPr>
      </p:pic>
      <p:sp>
        <p:nvSpPr>
          <p:cNvPr id="13" name="Flowchart: Preparation 12"/>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જ્ઞાન સપ્તાહદિનની ઉજવણી     </a:t>
            </a:r>
            <a:endParaRPr lang="en-US" b="1" dirty="0"/>
          </a:p>
        </p:txBody>
      </p:sp>
      <p:pic>
        <p:nvPicPr>
          <p:cNvPr id="15" name="Picture 14" descr="20140901_092658.jpg"/>
          <p:cNvPicPr>
            <a:picLocks noChangeAspect="1"/>
          </p:cNvPicPr>
          <p:nvPr/>
        </p:nvPicPr>
        <p:blipFill>
          <a:blip r:embed="rId9" cstate="print"/>
          <a:stretch>
            <a:fillRect/>
          </a:stretch>
        </p:blipFill>
        <p:spPr>
          <a:xfrm>
            <a:off x="2899950" y="5158859"/>
            <a:ext cx="1835824" cy="1596786"/>
          </a:xfrm>
          <a:prstGeom prst="can">
            <a:avLst/>
          </a:prstGeom>
        </p:spPr>
      </p:pic>
      <p:pic>
        <p:nvPicPr>
          <p:cNvPr id="16" name="Picture 15" descr="20140906_114822.jpg"/>
          <p:cNvPicPr>
            <a:picLocks noChangeAspect="1"/>
          </p:cNvPicPr>
          <p:nvPr/>
        </p:nvPicPr>
        <p:blipFill>
          <a:blip r:embed="rId10" cstate="print"/>
          <a:stretch>
            <a:fillRect/>
          </a:stretch>
        </p:blipFill>
        <p:spPr>
          <a:xfrm>
            <a:off x="5030364" y="5158857"/>
            <a:ext cx="1801505" cy="1596788"/>
          </a:xfrm>
          <a:prstGeom prst="hexagon">
            <a:avLst/>
          </a:prstGeom>
        </p:spPr>
      </p:pic>
      <p:pic>
        <p:nvPicPr>
          <p:cNvPr id="17" name="Picture 16" descr="20141118_110001.jpg"/>
          <p:cNvPicPr>
            <a:picLocks noChangeAspect="1"/>
          </p:cNvPicPr>
          <p:nvPr/>
        </p:nvPicPr>
        <p:blipFill>
          <a:blip r:embed="rId11" cstate="print"/>
          <a:stretch>
            <a:fillRect/>
          </a:stretch>
        </p:blipFill>
        <p:spPr>
          <a:xfrm>
            <a:off x="6831869" y="3108800"/>
            <a:ext cx="1746913" cy="1681565"/>
          </a:xfrm>
          <a:prstGeom prst="pentagon">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sp>
        <p:nvSpPr>
          <p:cNvPr id="7" name="Flowchart: Preparation 6"/>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જ્ઞાન સપ્તાહદિનની ઉજવણી     </a:t>
            </a:r>
            <a:endParaRPr lang="en-US" b="1" dirty="0"/>
          </a:p>
        </p:txBody>
      </p:sp>
      <p:pic>
        <p:nvPicPr>
          <p:cNvPr id="8" name="Picture 7" descr="20140905_140200.jpg"/>
          <p:cNvPicPr>
            <a:picLocks noChangeAspect="1"/>
          </p:cNvPicPr>
          <p:nvPr/>
        </p:nvPicPr>
        <p:blipFill>
          <a:blip r:embed="rId4" cstate="print"/>
          <a:stretch>
            <a:fillRect/>
          </a:stretch>
        </p:blipFill>
        <p:spPr>
          <a:xfrm>
            <a:off x="3261815" y="1730374"/>
            <a:ext cx="3357349" cy="2896217"/>
          </a:xfrm>
          <a:prstGeom prst="cube">
            <a:avLst/>
          </a:prstGeom>
        </p:spPr>
      </p:pic>
      <p:pic>
        <p:nvPicPr>
          <p:cNvPr id="10" name="Picture 9" descr="20140901_100430.jpg"/>
          <p:cNvPicPr>
            <a:picLocks noChangeAspect="1"/>
          </p:cNvPicPr>
          <p:nvPr/>
        </p:nvPicPr>
        <p:blipFill>
          <a:blip r:embed="rId5" cstate="print"/>
          <a:stretch>
            <a:fillRect/>
          </a:stretch>
        </p:blipFill>
        <p:spPr>
          <a:xfrm>
            <a:off x="6831869" y="1018905"/>
            <a:ext cx="2149322" cy="2270206"/>
          </a:xfrm>
          <a:prstGeom prst="round2DiagRect">
            <a:avLst/>
          </a:prstGeom>
        </p:spPr>
      </p:pic>
      <p:pic>
        <p:nvPicPr>
          <p:cNvPr id="11" name="Picture 10" descr="20140901_100511.jpg"/>
          <p:cNvPicPr>
            <a:picLocks noChangeAspect="1"/>
          </p:cNvPicPr>
          <p:nvPr/>
        </p:nvPicPr>
        <p:blipFill>
          <a:blip r:embed="rId6" cstate="print"/>
          <a:stretch>
            <a:fillRect/>
          </a:stretch>
        </p:blipFill>
        <p:spPr>
          <a:xfrm>
            <a:off x="450850" y="1293647"/>
            <a:ext cx="2333767" cy="2279176"/>
          </a:xfrm>
          <a:prstGeom prst="cloud">
            <a:avLst/>
          </a:prstGeom>
        </p:spPr>
      </p:pic>
      <p:pic>
        <p:nvPicPr>
          <p:cNvPr id="17" name="Picture 16" descr="20140901_100547.jpg"/>
          <p:cNvPicPr>
            <a:picLocks noChangeAspect="1"/>
          </p:cNvPicPr>
          <p:nvPr/>
        </p:nvPicPr>
        <p:blipFill>
          <a:blip r:embed="rId7" cstate="print"/>
          <a:stretch>
            <a:fillRect/>
          </a:stretch>
        </p:blipFill>
        <p:spPr>
          <a:xfrm>
            <a:off x="7106194" y="3364175"/>
            <a:ext cx="1719618" cy="1630906"/>
          </a:xfrm>
          <a:prstGeom prst="rect">
            <a:avLst/>
          </a:prstGeom>
          <a:ln>
            <a:noFill/>
          </a:ln>
          <a:effectLst>
            <a:softEdge rad="112500"/>
          </a:effectLst>
        </p:spPr>
      </p:pic>
      <p:pic>
        <p:nvPicPr>
          <p:cNvPr id="18" name="Picture 17" descr="20140901_104239.jpg"/>
          <p:cNvPicPr>
            <a:picLocks noChangeAspect="1"/>
          </p:cNvPicPr>
          <p:nvPr/>
        </p:nvPicPr>
        <p:blipFill>
          <a:blip r:embed="rId8" cstate="print"/>
          <a:stretch>
            <a:fillRect/>
          </a:stretch>
        </p:blipFill>
        <p:spPr>
          <a:xfrm>
            <a:off x="402409" y="4995081"/>
            <a:ext cx="1712994" cy="1630906"/>
          </a:xfrm>
          <a:prstGeom prst="roundRect">
            <a:avLst/>
          </a:prstGeom>
        </p:spPr>
      </p:pic>
      <p:pic>
        <p:nvPicPr>
          <p:cNvPr id="19" name="Picture 18" descr="2014-09-03 09.44.08.jpg"/>
          <p:cNvPicPr>
            <a:picLocks noChangeAspect="1"/>
          </p:cNvPicPr>
          <p:nvPr/>
        </p:nvPicPr>
        <p:blipFill>
          <a:blip r:embed="rId9" cstate="print"/>
          <a:stretch>
            <a:fillRect/>
          </a:stretch>
        </p:blipFill>
        <p:spPr>
          <a:xfrm>
            <a:off x="7155702" y="5090617"/>
            <a:ext cx="1825489" cy="1630906"/>
          </a:xfrm>
          <a:prstGeom prst="roundRect">
            <a:avLst/>
          </a:prstGeom>
        </p:spPr>
      </p:pic>
      <p:pic>
        <p:nvPicPr>
          <p:cNvPr id="20" name="Picture 19" descr="20140905_125428.jpg"/>
          <p:cNvPicPr>
            <a:picLocks noChangeAspect="1"/>
          </p:cNvPicPr>
          <p:nvPr/>
        </p:nvPicPr>
        <p:blipFill>
          <a:blip r:embed="rId10" cstate="print"/>
          <a:stretch>
            <a:fillRect/>
          </a:stretch>
        </p:blipFill>
        <p:spPr>
          <a:xfrm>
            <a:off x="2526982" y="5090617"/>
            <a:ext cx="1688033" cy="1603612"/>
          </a:xfrm>
          <a:prstGeom prst="roundRect">
            <a:avLst/>
          </a:prstGeom>
        </p:spPr>
      </p:pic>
      <p:pic>
        <p:nvPicPr>
          <p:cNvPr id="21" name="Picture 20" descr="20140905_134228_4.jpg"/>
          <p:cNvPicPr>
            <a:picLocks noChangeAspect="1"/>
          </p:cNvPicPr>
          <p:nvPr/>
        </p:nvPicPr>
        <p:blipFill>
          <a:blip r:embed="rId11" cstate="print"/>
          <a:stretch>
            <a:fillRect/>
          </a:stretch>
        </p:blipFill>
        <p:spPr>
          <a:xfrm>
            <a:off x="4702820" y="5117918"/>
            <a:ext cx="1793517" cy="1603605"/>
          </a:xfrm>
          <a:prstGeom prst="roundRect">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sz="1600" b="1" dirty="0" smtClean="0"/>
              <a:t>ગાંધી જયંતીની ઊજવણી</a:t>
            </a:r>
          </a:p>
          <a:p>
            <a:pPr algn="ctr"/>
            <a:r>
              <a:rPr lang="gu-IN" sz="1600" b="1" dirty="0" smtClean="0"/>
              <a:t>સ્વચ્છતા અભિયાન    </a:t>
            </a:r>
            <a:r>
              <a:rPr lang="gu-IN" b="1" dirty="0" smtClean="0"/>
              <a:t>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40901_092214.jpg"/>
          <p:cNvPicPr>
            <a:picLocks noChangeAspect="1"/>
          </p:cNvPicPr>
          <p:nvPr/>
        </p:nvPicPr>
        <p:blipFill>
          <a:blip r:embed="rId4" cstate="print"/>
          <a:stretch>
            <a:fillRect/>
          </a:stretch>
        </p:blipFill>
        <p:spPr>
          <a:xfrm>
            <a:off x="287075" y="5036026"/>
            <a:ext cx="1678204" cy="1656057"/>
          </a:xfrm>
          <a:prstGeom prst="roundRect">
            <a:avLst/>
          </a:prstGeom>
        </p:spPr>
      </p:pic>
      <p:pic>
        <p:nvPicPr>
          <p:cNvPr id="9" name="Picture 8" descr="20140901_092043.jpg"/>
          <p:cNvPicPr>
            <a:picLocks noChangeAspect="1"/>
          </p:cNvPicPr>
          <p:nvPr/>
        </p:nvPicPr>
        <p:blipFill>
          <a:blip r:embed="rId5" cstate="print"/>
          <a:stretch>
            <a:fillRect/>
          </a:stretch>
        </p:blipFill>
        <p:spPr>
          <a:xfrm>
            <a:off x="2355397" y="4981434"/>
            <a:ext cx="1793522" cy="1656058"/>
          </a:xfrm>
          <a:prstGeom prst="roundRect">
            <a:avLst/>
          </a:prstGeom>
        </p:spPr>
      </p:pic>
      <p:pic>
        <p:nvPicPr>
          <p:cNvPr id="11" name="Picture 10" descr="20141118_164548.jpg"/>
          <p:cNvPicPr>
            <a:picLocks noChangeAspect="1"/>
          </p:cNvPicPr>
          <p:nvPr/>
        </p:nvPicPr>
        <p:blipFill>
          <a:blip r:embed="rId6" cstate="print"/>
          <a:stretch>
            <a:fillRect/>
          </a:stretch>
        </p:blipFill>
        <p:spPr>
          <a:xfrm>
            <a:off x="4612946" y="5036026"/>
            <a:ext cx="1910686" cy="1656056"/>
          </a:xfrm>
          <a:prstGeom prst="roundRect">
            <a:avLst/>
          </a:prstGeom>
        </p:spPr>
      </p:pic>
      <p:pic>
        <p:nvPicPr>
          <p:cNvPr id="13" name="Picture 12" descr="2.jpg"/>
          <p:cNvPicPr>
            <a:picLocks noChangeAspect="1"/>
          </p:cNvPicPr>
          <p:nvPr/>
        </p:nvPicPr>
        <p:blipFill>
          <a:blip r:embed="rId7" cstate="print"/>
          <a:stretch>
            <a:fillRect/>
          </a:stretch>
        </p:blipFill>
        <p:spPr>
          <a:xfrm>
            <a:off x="6962516" y="5117909"/>
            <a:ext cx="1826644" cy="1574174"/>
          </a:xfrm>
          <a:prstGeom prst="roundRect">
            <a:avLst/>
          </a:prstGeom>
        </p:spPr>
      </p:pic>
      <p:pic>
        <p:nvPicPr>
          <p:cNvPr id="15" name="Picture 14" descr="20150130_070702.jpg"/>
          <p:cNvPicPr>
            <a:picLocks noChangeAspect="1"/>
          </p:cNvPicPr>
          <p:nvPr/>
        </p:nvPicPr>
        <p:blipFill>
          <a:blip r:embed="rId8" cstate="print"/>
          <a:stretch>
            <a:fillRect/>
          </a:stretch>
        </p:blipFill>
        <p:spPr>
          <a:xfrm>
            <a:off x="287075" y="1138844"/>
            <a:ext cx="1206578" cy="1263162"/>
          </a:xfrm>
          <a:prstGeom prst="ellipse">
            <a:avLst/>
          </a:prstGeom>
          <a:ln>
            <a:noFill/>
          </a:ln>
          <a:effectLst>
            <a:softEdge rad="112500"/>
          </a:effectLst>
        </p:spPr>
      </p:pic>
      <p:pic>
        <p:nvPicPr>
          <p:cNvPr id="16" name="Picture 15" descr="20150130_070737.jpg"/>
          <p:cNvPicPr>
            <a:picLocks noChangeAspect="1"/>
          </p:cNvPicPr>
          <p:nvPr/>
        </p:nvPicPr>
        <p:blipFill>
          <a:blip r:embed="rId9" cstate="print"/>
          <a:stretch>
            <a:fillRect/>
          </a:stretch>
        </p:blipFill>
        <p:spPr>
          <a:xfrm>
            <a:off x="2153123" y="1018904"/>
            <a:ext cx="1013160" cy="1192033"/>
          </a:xfrm>
          <a:prstGeom prst="ellipse">
            <a:avLst/>
          </a:prstGeom>
          <a:ln>
            <a:noFill/>
          </a:ln>
          <a:effectLst>
            <a:softEdge rad="112500"/>
          </a:effectLst>
        </p:spPr>
      </p:pic>
      <p:pic>
        <p:nvPicPr>
          <p:cNvPr id="17" name="Picture 16" descr="20150130_070722.jpg"/>
          <p:cNvPicPr>
            <a:picLocks noChangeAspect="1"/>
          </p:cNvPicPr>
          <p:nvPr/>
        </p:nvPicPr>
        <p:blipFill>
          <a:blip r:embed="rId10" cstate="print"/>
          <a:stretch>
            <a:fillRect/>
          </a:stretch>
        </p:blipFill>
        <p:spPr>
          <a:xfrm>
            <a:off x="413543" y="2906974"/>
            <a:ext cx="1551736" cy="1446662"/>
          </a:xfrm>
          <a:prstGeom prst="ellipse">
            <a:avLst/>
          </a:prstGeom>
          <a:ln>
            <a:noFill/>
          </a:ln>
          <a:effectLst>
            <a:softEdge rad="112500"/>
          </a:effectLst>
        </p:spPr>
      </p:pic>
      <p:pic>
        <p:nvPicPr>
          <p:cNvPr id="18" name="Picture 17" descr="20150130_100413.jpg"/>
          <p:cNvPicPr>
            <a:picLocks noChangeAspect="1"/>
          </p:cNvPicPr>
          <p:nvPr/>
        </p:nvPicPr>
        <p:blipFill>
          <a:blip r:embed="rId11" cstate="print"/>
          <a:stretch>
            <a:fillRect/>
          </a:stretch>
        </p:blipFill>
        <p:spPr>
          <a:xfrm>
            <a:off x="6989809" y="1018904"/>
            <a:ext cx="1965279" cy="1733266"/>
          </a:xfrm>
          <a:prstGeom prst="round2DiagRect">
            <a:avLst/>
          </a:prstGeom>
        </p:spPr>
      </p:pic>
      <p:pic>
        <p:nvPicPr>
          <p:cNvPr id="19" name="Picture 18" descr="20150130_094702.jpg"/>
          <p:cNvPicPr>
            <a:picLocks noChangeAspect="1"/>
          </p:cNvPicPr>
          <p:nvPr/>
        </p:nvPicPr>
        <p:blipFill>
          <a:blip r:embed="rId12" cstate="print"/>
          <a:stretch>
            <a:fillRect/>
          </a:stretch>
        </p:blipFill>
        <p:spPr>
          <a:xfrm>
            <a:off x="3098042" y="1610438"/>
            <a:ext cx="3357730" cy="2893326"/>
          </a:xfrm>
          <a:prstGeom prst="cube">
            <a:avLst/>
          </a:prstGeom>
        </p:spPr>
      </p:pic>
      <p:pic>
        <p:nvPicPr>
          <p:cNvPr id="20" name="Picture 19" descr="4.jpg"/>
          <p:cNvPicPr>
            <a:picLocks noChangeAspect="1"/>
          </p:cNvPicPr>
          <p:nvPr/>
        </p:nvPicPr>
        <p:blipFill>
          <a:blip r:embed="rId13" cstate="print"/>
          <a:stretch>
            <a:fillRect/>
          </a:stretch>
        </p:blipFill>
        <p:spPr>
          <a:xfrm>
            <a:off x="6989810" y="2906974"/>
            <a:ext cx="1965278" cy="1883390"/>
          </a:xfrm>
          <a:prstGeom prst="can">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8" name="Plaque 7"/>
          <p:cNvSpPr/>
          <p:nvPr/>
        </p:nvSpPr>
        <p:spPr>
          <a:xfrm>
            <a:off x="3302000" y="431800"/>
            <a:ext cx="2717800" cy="394671"/>
          </a:xfrm>
          <a:prstGeom prst="plaqu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gu-IN" b="1" dirty="0" smtClean="0">
                <a:solidFill>
                  <a:srgbClr val="FF0066"/>
                </a:solidFill>
              </a:rPr>
              <a:t>પ્રમુખશ્રીનું નિવેદન</a:t>
            </a:r>
            <a:endParaRPr lang="en-US" b="1" dirty="0">
              <a:solidFill>
                <a:srgbClr val="FF0066"/>
              </a:solidFill>
            </a:endParaRPr>
          </a:p>
        </p:txBody>
      </p:sp>
      <p:pic>
        <p:nvPicPr>
          <p:cNvPr id="10" name="Picture 9" descr="scan0002.tif"/>
          <p:cNvPicPr/>
          <p:nvPr/>
        </p:nvPicPr>
        <p:blipFill>
          <a:blip r:embed="rId4" cstate="print"/>
          <a:stretch>
            <a:fillRect/>
          </a:stretch>
        </p:blipFill>
        <p:spPr>
          <a:xfrm>
            <a:off x="7810777" y="178771"/>
            <a:ext cx="1142448" cy="1279171"/>
          </a:xfrm>
          <a:prstGeom prst="round2DiagRect">
            <a:avLst/>
          </a:prstGeom>
          <a:ln>
            <a:solidFill>
              <a:srgbClr val="002060"/>
            </a:solidFill>
          </a:ln>
        </p:spPr>
      </p:pic>
      <p:sp>
        <p:nvSpPr>
          <p:cNvPr id="9" name="TextBox 8"/>
          <p:cNvSpPr txBox="1"/>
          <p:nvPr/>
        </p:nvSpPr>
        <p:spPr>
          <a:xfrm>
            <a:off x="1104900" y="1524948"/>
            <a:ext cx="7696200" cy="5262979"/>
          </a:xfrm>
          <a:prstGeom prst="rect">
            <a:avLst/>
          </a:prstGeom>
          <a:noFill/>
        </p:spPr>
        <p:txBody>
          <a:bodyPr wrap="square" rtlCol="0">
            <a:spAutoFit/>
          </a:bodyPr>
          <a:lstStyle/>
          <a:p>
            <a:pPr algn="just">
              <a:lnSpc>
                <a:spcPct val="200000"/>
              </a:lnSpc>
            </a:pPr>
            <a:r>
              <a:rPr lang="gu-IN" sz="1200" dirty="0" smtClean="0">
                <a:solidFill>
                  <a:srgbClr val="0000FF"/>
                </a:solidFill>
              </a:rPr>
              <a:t>                               તાપી </a:t>
            </a:r>
            <a:r>
              <a:rPr lang="gu-IN" sz="1200" dirty="0">
                <a:solidFill>
                  <a:srgbClr val="0000FF"/>
                </a:solidFill>
              </a:rPr>
              <a:t>જિલ્લાના વ્યારા તાલુકાના અંતરિયાળ ભાગમાં આવેલું કેળકુઇ ગામ આજથી ૨૦ વર્ષ પહેલાં જયારે આ શાળાની સ્થાપના થઇ ત્યારે ગામની પ્રજા આર્થિક,સામાજીક </a:t>
            </a:r>
            <a:r>
              <a:rPr lang="gu-IN" sz="1200" dirty="0" smtClean="0">
                <a:solidFill>
                  <a:srgbClr val="0000FF"/>
                </a:solidFill>
              </a:rPr>
              <a:t>અને શૈક્ષણિક દૃષ્ટિએ </a:t>
            </a:r>
            <a:r>
              <a:rPr lang="gu-IN" sz="1200" dirty="0">
                <a:solidFill>
                  <a:srgbClr val="0000FF"/>
                </a:solidFill>
              </a:rPr>
              <a:t>ઘણી પછાત હતી</a:t>
            </a:r>
            <a:r>
              <a:rPr lang="gu-IN" sz="1200" dirty="0" smtClean="0">
                <a:solidFill>
                  <a:srgbClr val="0000FF"/>
                </a:solidFill>
              </a:rPr>
              <a:t>. શિક્ષણ </a:t>
            </a:r>
            <a:r>
              <a:rPr lang="gu-IN" sz="1200" dirty="0">
                <a:solidFill>
                  <a:srgbClr val="0000FF"/>
                </a:solidFill>
              </a:rPr>
              <a:t>માટે દૂર</a:t>
            </a:r>
            <a:r>
              <a:rPr lang="gu-IN" sz="1200" dirty="0" smtClean="0">
                <a:solidFill>
                  <a:srgbClr val="0000FF"/>
                </a:solidFill>
              </a:rPr>
              <a:t> </a:t>
            </a:r>
            <a:r>
              <a:rPr lang="gu-IN" sz="1200" dirty="0">
                <a:solidFill>
                  <a:srgbClr val="0000FF"/>
                </a:solidFill>
              </a:rPr>
              <a:t>કાદવ કીચડ </a:t>
            </a:r>
            <a:r>
              <a:rPr lang="gu-IN" sz="1200" dirty="0" smtClean="0">
                <a:solidFill>
                  <a:srgbClr val="0000FF"/>
                </a:solidFill>
              </a:rPr>
              <a:t>ખુંદીને </a:t>
            </a:r>
            <a:r>
              <a:rPr lang="gu-IN" sz="1200" dirty="0">
                <a:solidFill>
                  <a:srgbClr val="0000FF"/>
                </a:solidFill>
              </a:rPr>
              <a:t>શાળાએ જવું પડતું</a:t>
            </a:r>
            <a:r>
              <a:rPr lang="gu-IN" sz="1200" dirty="0" smtClean="0">
                <a:solidFill>
                  <a:srgbClr val="0000FF"/>
                </a:solidFill>
              </a:rPr>
              <a:t>. વાહનવ્યવહાર,રસ્તાની </a:t>
            </a:r>
            <a:r>
              <a:rPr lang="gu-IN" sz="1200" dirty="0">
                <a:solidFill>
                  <a:srgbClr val="0000FF"/>
                </a:solidFill>
              </a:rPr>
              <a:t>કોઈ સુવિધા ન હતી</a:t>
            </a:r>
            <a:r>
              <a:rPr lang="gu-IN" sz="1200" dirty="0" smtClean="0">
                <a:solidFill>
                  <a:srgbClr val="0000FF"/>
                </a:solidFill>
              </a:rPr>
              <a:t>. બાળકોને </a:t>
            </a:r>
            <a:r>
              <a:rPr lang="gu-IN" sz="1200" dirty="0">
                <a:solidFill>
                  <a:srgbClr val="0000FF"/>
                </a:solidFill>
              </a:rPr>
              <a:t>પ્રાથમિક શિક્ષણ બાદ આગળ ભણવા માટે અનેક મુશ્કેલીઓનો સામનો કરવો પડતો હતો</a:t>
            </a:r>
            <a:r>
              <a:rPr lang="gu-IN" sz="1200" dirty="0" smtClean="0">
                <a:solidFill>
                  <a:srgbClr val="0000FF"/>
                </a:solidFill>
              </a:rPr>
              <a:t>. ત્યારે </a:t>
            </a:r>
            <a:r>
              <a:rPr lang="gu-IN" sz="1200" dirty="0">
                <a:solidFill>
                  <a:srgbClr val="0000FF"/>
                </a:solidFill>
              </a:rPr>
              <a:t>ગામના જાગ્રત આગેવાનોએ બાળકોને શિક્ષણમાં પડતી તકલીફોને દૂર કરવા ગામમાં માધ્યમિક શાળા શરૂ કરવા ગામમાં માધ્યમિક શાળા શરૂ કરવાનો વિચાર </a:t>
            </a:r>
            <a:r>
              <a:rPr lang="gu-IN" sz="1200" dirty="0" smtClean="0">
                <a:solidFill>
                  <a:srgbClr val="0000FF"/>
                </a:solidFill>
              </a:rPr>
              <a:t>કર્યો. </a:t>
            </a:r>
            <a:r>
              <a:rPr lang="gu-IN" sz="1200" dirty="0">
                <a:solidFill>
                  <a:srgbClr val="0000FF"/>
                </a:solidFill>
              </a:rPr>
              <a:t>તે માટેના પ્રયત્નો શરૂ થયા.</a:t>
            </a:r>
            <a:endParaRPr lang="en-US" sz="1200" dirty="0">
              <a:solidFill>
                <a:srgbClr val="0000FF"/>
              </a:solidFill>
            </a:endParaRPr>
          </a:p>
          <a:p>
            <a:pPr algn="just">
              <a:lnSpc>
                <a:spcPct val="200000"/>
              </a:lnSpc>
            </a:pPr>
            <a:r>
              <a:rPr lang="en-US" sz="1200" dirty="0"/>
              <a:t> </a:t>
            </a:r>
          </a:p>
          <a:p>
            <a:pPr algn="just">
              <a:lnSpc>
                <a:spcPct val="200000"/>
              </a:lnSpc>
            </a:pPr>
            <a:r>
              <a:rPr lang="gu-IN" sz="1200" b="1" dirty="0">
                <a:solidFill>
                  <a:srgbClr val="9900CC"/>
                </a:solidFill>
              </a:rPr>
              <a:t>                  સતત પ્રયત્નો થકી આખરે સને -૧૯૮૭માં ગામમાં ૨૨ </a:t>
            </a:r>
            <a:r>
              <a:rPr lang="gu-IN" sz="1200" b="1" dirty="0" smtClean="0">
                <a:solidFill>
                  <a:srgbClr val="9900CC"/>
                </a:solidFill>
              </a:rPr>
              <a:t>વિધાર્થીઓથી </a:t>
            </a:r>
            <a:r>
              <a:rPr lang="gu-IN" sz="1200" b="1" dirty="0">
                <a:solidFill>
                  <a:srgbClr val="9900CC"/>
                </a:solidFill>
              </a:rPr>
              <a:t>શાળા શરૂ કરવામાં આવી</a:t>
            </a:r>
            <a:r>
              <a:rPr lang="gu-IN" sz="1200" b="1" dirty="0" smtClean="0">
                <a:solidFill>
                  <a:srgbClr val="9900CC"/>
                </a:solidFill>
              </a:rPr>
              <a:t>. બાળકો </a:t>
            </a:r>
            <a:r>
              <a:rPr lang="gu-IN" sz="1200" b="1" dirty="0">
                <a:solidFill>
                  <a:srgbClr val="9900CC"/>
                </a:solidFill>
              </a:rPr>
              <a:t>માટે કોઈ ઓરડાની સગવડ ન હતી</a:t>
            </a:r>
            <a:r>
              <a:rPr lang="gu-IN" sz="1200" b="1" dirty="0" smtClean="0">
                <a:solidFill>
                  <a:srgbClr val="9900CC"/>
                </a:solidFill>
              </a:rPr>
              <a:t>. માનનીય </a:t>
            </a:r>
            <a:r>
              <a:rPr lang="gu-IN" sz="1200" b="1" dirty="0">
                <a:solidFill>
                  <a:srgbClr val="9900CC"/>
                </a:solidFill>
              </a:rPr>
              <a:t>સ્વર્ગસ્થ શ્રી </a:t>
            </a:r>
            <a:r>
              <a:rPr lang="gu-IN" sz="1200" b="1" dirty="0" smtClean="0">
                <a:solidFill>
                  <a:srgbClr val="9900CC"/>
                </a:solidFill>
              </a:rPr>
              <a:t>લલ્લુકાકા,મઢી </a:t>
            </a:r>
            <a:r>
              <a:rPr lang="gu-IN" sz="1200" b="1" dirty="0">
                <a:solidFill>
                  <a:srgbClr val="9900CC"/>
                </a:solidFill>
              </a:rPr>
              <a:t>સુગર ફેક્ટરી તથા અન્ય દાતાઓની મદદથી શાળાનું મકાન તૈયાર થયું</a:t>
            </a:r>
            <a:r>
              <a:rPr lang="gu-IN" sz="1200" b="1" dirty="0" smtClean="0">
                <a:solidFill>
                  <a:srgbClr val="9900CC"/>
                </a:solidFill>
              </a:rPr>
              <a:t>. આજે </a:t>
            </a:r>
            <a:r>
              <a:rPr lang="gu-IN" sz="1200" b="1" dirty="0">
                <a:solidFill>
                  <a:srgbClr val="9900CC"/>
                </a:solidFill>
              </a:rPr>
              <a:t>આ શાળા વટવૃક્ષની જેમ ફેલાઈ છે</a:t>
            </a:r>
            <a:r>
              <a:rPr lang="gu-IN" sz="1200" b="1" dirty="0" smtClean="0">
                <a:solidFill>
                  <a:srgbClr val="9900CC"/>
                </a:solidFill>
              </a:rPr>
              <a:t>. ગામના </a:t>
            </a:r>
            <a:r>
              <a:rPr lang="gu-IN" sz="1200" b="1" dirty="0">
                <a:solidFill>
                  <a:srgbClr val="9900CC"/>
                </a:solidFill>
              </a:rPr>
              <a:t>અને આજુબાજુનાં ગામના બાળકોને દૂર સુધી ભણવા જવું પડતું નથી</a:t>
            </a:r>
            <a:r>
              <a:rPr lang="gu-IN" sz="1200" b="1" dirty="0" smtClean="0">
                <a:solidFill>
                  <a:srgbClr val="9900CC"/>
                </a:solidFill>
              </a:rPr>
              <a:t>. ગામની </a:t>
            </a:r>
            <a:r>
              <a:rPr lang="gu-IN" sz="1200" b="1" dirty="0">
                <a:solidFill>
                  <a:srgbClr val="9900CC"/>
                </a:solidFill>
              </a:rPr>
              <a:t>મધ્યમાં આવેલી શાળાનું વાતાવરણ </a:t>
            </a:r>
            <a:r>
              <a:rPr lang="gu-IN" sz="1200" b="1" dirty="0" smtClean="0">
                <a:solidFill>
                  <a:srgbClr val="9900CC"/>
                </a:solidFill>
              </a:rPr>
              <a:t>આરણ્યક સંસ્કૃતિની </a:t>
            </a:r>
            <a:r>
              <a:rPr lang="gu-IN" sz="1200" b="1" dirty="0">
                <a:solidFill>
                  <a:srgbClr val="9900CC"/>
                </a:solidFill>
              </a:rPr>
              <a:t>યાદ અપાવે તેવું છે</a:t>
            </a:r>
            <a:r>
              <a:rPr lang="gu-IN" sz="1200" b="1" dirty="0" smtClean="0">
                <a:solidFill>
                  <a:srgbClr val="9900CC"/>
                </a:solidFill>
              </a:rPr>
              <a:t>. શાંત </a:t>
            </a:r>
            <a:r>
              <a:rPr lang="gu-IN" sz="1200" b="1" dirty="0">
                <a:solidFill>
                  <a:srgbClr val="9900CC"/>
                </a:solidFill>
              </a:rPr>
              <a:t>અને રળિયામણા વાતાવરણમાં ચાલતી શાળામાં અનેક ભૌ</a:t>
            </a:r>
            <a:r>
              <a:rPr lang="gu-IN" sz="1200" b="1" dirty="0" smtClean="0">
                <a:solidFill>
                  <a:srgbClr val="9900CC"/>
                </a:solidFill>
              </a:rPr>
              <a:t>તિક </a:t>
            </a:r>
            <a:r>
              <a:rPr lang="gu-IN" sz="1200" b="1" dirty="0">
                <a:solidFill>
                  <a:srgbClr val="9900CC"/>
                </a:solidFill>
              </a:rPr>
              <a:t>સુવિધામાં વધારો થયો છે</a:t>
            </a:r>
            <a:r>
              <a:rPr lang="gu-IN" sz="1200" b="1" dirty="0" smtClean="0">
                <a:solidFill>
                  <a:srgbClr val="9900CC"/>
                </a:solidFill>
              </a:rPr>
              <a:t>. બાળકોને </a:t>
            </a:r>
            <a:r>
              <a:rPr lang="gu-IN" sz="1200" b="1" dirty="0">
                <a:solidFill>
                  <a:srgbClr val="9900CC"/>
                </a:solidFill>
              </a:rPr>
              <a:t>કમ્પ્યુટર અને ઈન્ટરનેટની સુવિધા પ્રાપ્ત થાય છે</a:t>
            </a:r>
            <a:r>
              <a:rPr lang="gu-IN" sz="1200" b="1" dirty="0" smtClean="0">
                <a:solidFill>
                  <a:srgbClr val="9900CC"/>
                </a:solidFill>
              </a:rPr>
              <a:t>. રમતગમતનું </a:t>
            </a:r>
            <a:r>
              <a:rPr lang="gu-IN" sz="1200" b="1" dirty="0">
                <a:solidFill>
                  <a:srgbClr val="9900CC"/>
                </a:solidFill>
              </a:rPr>
              <a:t>વિશાળ મેદાન છે</a:t>
            </a:r>
            <a:r>
              <a:rPr lang="gu-IN" sz="1200" b="1" dirty="0" smtClean="0">
                <a:solidFill>
                  <a:srgbClr val="9900CC"/>
                </a:solidFill>
              </a:rPr>
              <a:t>. ૨૫ </a:t>
            </a:r>
            <a:r>
              <a:rPr lang="gu-IN" sz="1200" b="1" dirty="0">
                <a:solidFill>
                  <a:srgbClr val="9900CC"/>
                </a:solidFill>
              </a:rPr>
              <a:t>વર્ષના સમયગાળા દરમ્યાન પ્રગતિના અનેક શિખરો સર કરી રહી છે.</a:t>
            </a:r>
            <a:endParaRPr lang="en-US" sz="1200" b="1" dirty="0">
              <a:solidFill>
                <a:srgbClr val="9900CC"/>
              </a:solidFill>
            </a:endParaRPr>
          </a:p>
        </p:txBody>
      </p:sp>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4)">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amond(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ગણિત-વિજ્ઞાન ક્વીઝ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8" name="Picture 7" descr="20141215_162639.jpg"/>
          <p:cNvPicPr>
            <a:picLocks noChangeAspect="1"/>
          </p:cNvPicPr>
          <p:nvPr/>
        </p:nvPicPr>
        <p:blipFill>
          <a:blip r:embed="rId4" cstate="print"/>
          <a:stretch>
            <a:fillRect/>
          </a:stretch>
        </p:blipFill>
        <p:spPr>
          <a:xfrm>
            <a:off x="6580378" y="1018904"/>
            <a:ext cx="2181485" cy="1929012"/>
          </a:xfrm>
          <a:prstGeom prst="round2DiagRect">
            <a:avLst/>
          </a:prstGeom>
        </p:spPr>
      </p:pic>
      <p:pic>
        <p:nvPicPr>
          <p:cNvPr id="9" name="Picture 8" descr="20141215_162925.jpg"/>
          <p:cNvPicPr>
            <a:picLocks noChangeAspect="1"/>
          </p:cNvPicPr>
          <p:nvPr/>
        </p:nvPicPr>
        <p:blipFill>
          <a:blip r:embed="rId5" cstate="print"/>
          <a:stretch>
            <a:fillRect/>
          </a:stretch>
        </p:blipFill>
        <p:spPr>
          <a:xfrm>
            <a:off x="3562065" y="2399116"/>
            <a:ext cx="2237760" cy="2391248"/>
          </a:xfrm>
          <a:prstGeom prst="cube">
            <a:avLst/>
          </a:prstGeom>
        </p:spPr>
      </p:pic>
      <p:pic>
        <p:nvPicPr>
          <p:cNvPr id="10" name="Picture 9" descr="20141215_163430.jpg"/>
          <p:cNvPicPr>
            <a:picLocks noChangeAspect="1"/>
          </p:cNvPicPr>
          <p:nvPr/>
        </p:nvPicPr>
        <p:blipFill>
          <a:blip r:embed="rId6" cstate="print"/>
          <a:stretch>
            <a:fillRect/>
          </a:stretch>
        </p:blipFill>
        <p:spPr>
          <a:xfrm>
            <a:off x="450850" y="3985146"/>
            <a:ext cx="2449099" cy="2274595"/>
          </a:xfrm>
          <a:prstGeom prst="can">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વિજ્ઞાન મેળો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pic>
        <p:nvPicPr>
          <p:cNvPr id="7" name="Picture 6" descr="20141229_141929.jpg"/>
          <p:cNvPicPr>
            <a:picLocks noChangeAspect="1"/>
          </p:cNvPicPr>
          <p:nvPr/>
        </p:nvPicPr>
        <p:blipFill>
          <a:blip r:embed="rId4" cstate="print"/>
          <a:stretch>
            <a:fillRect/>
          </a:stretch>
        </p:blipFill>
        <p:spPr>
          <a:xfrm>
            <a:off x="3605166" y="1839557"/>
            <a:ext cx="3226703" cy="3059989"/>
          </a:xfrm>
          <a:prstGeom prst="cube">
            <a:avLst/>
          </a:prstGeom>
        </p:spPr>
      </p:pic>
      <p:pic>
        <p:nvPicPr>
          <p:cNvPr id="9" name="Picture 8" descr="20141229_130353.jpg"/>
          <p:cNvPicPr>
            <a:picLocks noChangeAspect="1"/>
          </p:cNvPicPr>
          <p:nvPr/>
        </p:nvPicPr>
        <p:blipFill>
          <a:blip r:embed="rId5" cstate="print"/>
          <a:stretch>
            <a:fillRect/>
          </a:stretch>
        </p:blipFill>
        <p:spPr>
          <a:xfrm>
            <a:off x="2507599" y="5207780"/>
            <a:ext cx="2195133" cy="1588805"/>
          </a:xfrm>
          <a:prstGeom prst="round2DiagRect">
            <a:avLst/>
          </a:prstGeom>
        </p:spPr>
      </p:pic>
      <p:pic>
        <p:nvPicPr>
          <p:cNvPr id="11" name="Picture 10" descr="20141229_142047.jpg"/>
          <p:cNvPicPr>
            <a:picLocks noChangeAspect="1"/>
          </p:cNvPicPr>
          <p:nvPr/>
        </p:nvPicPr>
        <p:blipFill>
          <a:blip r:embed="rId6" cstate="print"/>
          <a:stretch>
            <a:fillRect/>
          </a:stretch>
        </p:blipFill>
        <p:spPr>
          <a:xfrm>
            <a:off x="5865326" y="5240740"/>
            <a:ext cx="3089762" cy="1555845"/>
          </a:xfrm>
          <a:prstGeom prst="roundRect">
            <a:avLst/>
          </a:prstGeom>
        </p:spPr>
      </p:pic>
      <p:pic>
        <p:nvPicPr>
          <p:cNvPr id="12" name="Picture 11" descr="20141229_104844.jpg"/>
          <p:cNvPicPr>
            <a:picLocks noChangeAspect="1"/>
          </p:cNvPicPr>
          <p:nvPr/>
        </p:nvPicPr>
        <p:blipFill>
          <a:blip r:embed="rId7" cstate="print"/>
          <a:stretch>
            <a:fillRect/>
          </a:stretch>
        </p:blipFill>
        <p:spPr>
          <a:xfrm>
            <a:off x="7017106" y="1018904"/>
            <a:ext cx="1937982" cy="2026296"/>
          </a:xfrm>
          <a:prstGeom prst="round2DiagRect">
            <a:avLst/>
          </a:prstGeom>
        </p:spPr>
      </p:pic>
      <p:pic>
        <p:nvPicPr>
          <p:cNvPr id="13" name="Picture 12" descr="20141229_104930.jpg"/>
          <p:cNvPicPr>
            <a:picLocks noChangeAspect="1"/>
          </p:cNvPicPr>
          <p:nvPr/>
        </p:nvPicPr>
        <p:blipFill>
          <a:blip r:embed="rId8" cstate="print"/>
          <a:stretch>
            <a:fillRect/>
          </a:stretch>
        </p:blipFill>
        <p:spPr>
          <a:xfrm>
            <a:off x="704816" y="1293647"/>
            <a:ext cx="2006220" cy="2019869"/>
          </a:xfrm>
          <a:prstGeom prst="round2DiagRect">
            <a:avLst/>
          </a:prstGeom>
        </p:spPr>
      </p:pic>
      <p:pic>
        <p:nvPicPr>
          <p:cNvPr id="15" name="Picture 14" descr="20140825_142047.jpg"/>
          <p:cNvPicPr>
            <a:picLocks noChangeAspect="1"/>
          </p:cNvPicPr>
          <p:nvPr/>
        </p:nvPicPr>
        <p:blipFill>
          <a:blip r:embed="rId9" cstate="print"/>
          <a:stretch>
            <a:fillRect/>
          </a:stretch>
        </p:blipFill>
        <p:spPr>
          <a:xfrm>
            <a:off x="450850" y="4285396"/>
            <a:ext cx="1604916" cy="2282675"/>
          </a:xfrm>
          <a:prstGeom prst="can">
            <a:avLst/>
          </a:prstGeom>
        </p:spPr>
      </p:pic>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4" name="Flowchart: Preparation 3"/>
          <p:cNvSpPr/>
          <p:nvPr/>
        </p:nvSpPr>
        <p:spPr>
          <a:xfrm>
            <a:off x="2899949" y="274322"/>
            <a:ext cx="3931920" cy="744582"/>
          </a:xfrm>
          <a:prstGeom prst="flowChartPreparation">
            <a:avLst/>
          </a:prstGeom>
          <a:solidFill>
            <a:schemeClr val="accent1">
              <a:lumMod val="1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શાળાની વિશિષ્ટ સિધ્ધિઓ       </a:t>
            </a:r>
            <a:endParaRPr lang="en-US" b="1" dirty="0"/>
          </a:p>
        </p:txBody>
      </p:sp>
      <p:sp>
        <p:nvSpPr>
          <p:cNvPr id="6" name="TextBox 5"/>
          <p:cNvSpPr txBox="1"/>
          <p:nvPr/>
        </p:nvSpPr>
        <p:spPr>
          <a:xfrm>
            <a:off x="7106194" y="362063"/>
            <a:ext cx="1848894" cy="338554"/>
          </a:xfrm>
          <a:prstGeom prst="rect">
            <a:avLst/>
          </a:prstGeom>
          <a:noFill/>
        </p:spPr>
        <p:txBody>
          <a:bodyPr wrap="square" rtlCol="0">
            <a:spAutoFit/>
          </a:bodyPr>
          <a:lstStyle/>
          <a:p>
            <a:r>
              <a:rPr lang="gu-IN" sz="1600" dirty="0" smtClean="0"/>
              <a:t>તા.૧૫/૦૮/૨૦૧૪</a:t>
            </a:r>
            <a:endParaRPr lang="en-US" sz="1600" dirty="0"/>
          </a:p>
        </p:txBody>
      </p:sp>
    </p:spTree>
    <p:extLst>
      <p:ext uri="{BB962C8B-B14F-4D97-AF65-F5344CB8AC3E}">
        <p14:creationId xmlns="" xmlns:p14="http://schemas.microsoft.com/office/powerpoint/2010/main" val="4166750507"/>
      </p:ext>
    </p:extLst>
  </p:cSld>
  <p:clrMapOvr>
    <a:masterClrMapping/>
  </p:clrMapOvr>
  <p:transition spd="med">
    <p:cover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194" name="TextBox 2"/>
          <p:cNvSpPr txBox="1">
            <a:spLocks noChangeArrowheads="1"/>
          </p:cNvSpPr>
          <p:nvPr/>
        </p:nvSpPr>
        <p:spPr bwMode="auto">
          <a:xfrm>
            <a:off x="515938" y="119063"/>
            <a:ext cx="7907337" cy="585787"/>
          </a:xfrm>
          <a:prstGeom prst="rect">
            <a:avLst/>
          </a:prstGeom>
          <a:noFill/>
          <a:ln w="9525">
            <a:noFill/>
            <a:miter lim="800000"/>
            <a:headEnd/>
            <a:tailEnd/>
          </a:ln>
        </p:spPr>
        <p:txBody>
          <a:bodyPr>
            <a:spAutoFit/>
          </a:bodyPr>
          <a:lstStyle/>
          <a:p>
            <a:pPr>
              <a:buFont typeface="Wingdings" pitchFamily="2" charset="2"/>
              <a:buChar char="q"/>
            </a:pPr>
            <a:r>
              <a:rPr lang="en-US" sz="3200" b="1" dirty="0">
                <a:solidFill>
                  <a:srgbClr val="FF0066"/>
                </a:solidFill>
                <a:latin typeface="Cambria" pitchFamily="18" charset="0"/>
              </a:rPr>
              <a:t> Globalization </a:t>
            </a:r>
          </a:p>
        </p:txBody>
      </p:sp>
      <p:cxnSp>
        <p:nvCxnSpPr>
          <p:cNvPr id="4" name="Straight Connector 3"/>
          <p:cNvCxnSpPr/>
          <p:nvPr/>
        </p:nvCxnSpPr>
        <p:spPr>
          <a:xfrm>
            <a:off x="450850" y="639763"/>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6" name="Picture 5" descr="CA41I3SX.jpg"/>
          <p:cNvPicPr>
            <a:picLocks noChangeAspect="1"/>
          </p:cNvPicPr>
          <p:nvPr/>
        </p:nvPicPr>
        <p:blipFill>
          <a:blip r:embed="rId3"/>
          <a:stretch>
            <a:fillRect/>
          </a:stretch>
        </p:blipFill>
        <p:spPr>
          <a:xfrm>
            <a:off x="7851775" y="92075"/>
            <a:ext cx="1181100" cy="1200150"/>
          </a:xfrm>
          <a:prstGeom prst="rect">
            <a:avLst/>
          </a:prstGeom>
          <a:ln>
            <a:solidFill>
              <a:srgbClr val="FFFF00"/>
            </a:solidFill>
          </a:ln>
          <a:effectLst>
            <a:outerShdw blurRad="292100" dist="139700" dir="2700000" algn="tl" rotWithShape="0">
              <a:srgbClr val="333333">
                <a:alpha val="65000"/>
              </a:srgbClr>
            </a:outerShdw>
          </a:effectLst>
        </p:spPr>
      </p:pic>
      <p:grpSp>
        <p:nvGrpSpPr>
          <p:cNvPr id="2" name="Group 14"/>
          <p:cNvGrpSpPr>
            <a:grpSpLocks/>
          </p:cNvGrpSpPr>
          <p:nvPr/>
        </p:nvGrpSpPr>
        <p:grpSpPr bwMode="auto">
          <a:xfrm>
            <a:off x="3292475" y="755650"/>
            <a:ext cx="3203575" cy="3710336"/>
            <a:chOff x="3291935" y="859057"/>
            <a:chExt cx="3204078" cy="3710264"/>
          </a:xfrm>
        </p:grpSpPr>
        <p:grpSp>
          <p:nvGrpSpPr>
            <p:cNvPr id="8201" name="Group 12"/>
            <p:cNvGrpSpPr>
              <a:grpSpLocks/>
            </p:cNvGrpSpPr>
            <p:nvPr/>
          </p:nvGrpSpPr>
          <p:grpSpPr bwMode="auto">
            <a:xfrm>
              <a:off x="3291935" y="859057"/>
              <a:ext cx="3204078" cy="3200400"/>
              <a:chOff x="3583088" y="1180329"/>
              <a:chExt cx="3204078" cy="3200400"/>
            </a:xfrm>
          </p:grpSpPr>
          <p:sp>
            <p:nvSpPr>
              <p:cNvPr id="11" name="Sun 10"/>
              <p:cNvSpPr/>
              <p:nvPr/>
            </p:nvSpPr>
            <p:spPr>
              <a:xfrm>
                <a:off x="3583088" y="1180329"/>
                <a:ext cx="3204078" cy="3200400"/>
              </a:xfrm>
              <a:prstGeom prst="sun">
                <a:avLst>
                  <a:gd name="adj" fmla="val 28588"/>
                </a:avLst>
              </a:prstGeom>
              <a:gradFill flip="none" rotWithShape="1">
                <a:gsLst>
                  <a:gs pos="0">
                    <a:srgbClr val="FFF200"/>
                  </a:gs>
                  <a:gs pos="45000">
                    <a:srgbClr val="FF7A00"/>
                  </a:gs>
                  <a:gs pos="70000">
                    <a:srgbClr val="FF0300"/>
                  </a:gs>
                  <a:gs pos="100000">
                    <a:srgbClr val="4D0808"/>
                  </a:gs>
                </a:gsLst>
                <a:lin ang="5400000" scaled="1"/>
                <a:tileRect/>
              </a:gradFill>
              <a:effectLst>
                <a:glow rad="228600">
                  <a:schemeClr val="accent6">
                    <a:satMod val="175000"/>
                    <a:alpha val="40000"/>
                  </a:schemeClr>
                </a:glow>
                <a:outerShdw blurRad="50800" dist="50800" dir="5400000" sx="1000" sy="1000" algn="ctr" rotWithShape="0">
                  <a:srgbClr val="000000">
                    <a:alpha val="99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2" name="Picture 11" descr="human being.JPG"/>
              <p:cNvPicPr>
                <a:picLocks noChangeAspect="1"/>
              </p:cNvPicPr>
              <p:nvPr/>
            </p:nvPicPr>
            <p:blipFill>
              <a:blip r:embed="rId4"/>
              <a:stretch>
                <a:fillRect/>
              </a:stretch>
            </p:blipFill>
            <p:spPr>
              <a:xfrm>
                <a:off x="4893974" y="2273526"/>
                <a:ext cx="604670" cy="1005840"/>
              </a:xfrm>
              <a:prstGeom prst="roundRect">
                <a:avLst>
                  <a:gd name="adj" fmla="val 16667"/>
                </a:avLst>
              </a:prstGeom>
              <a:ln>
                <a:solidFill>
                  <a:srgbClr val="FFFF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8202" name="TextBox 13"/>
            <p:cNvSpPr txBox="1">
              <a:spLocks noChangeArrowheads="1"/>
            </p:cNvSpPr>
            <p:nvPr/>
          </p:nvSpPr>
          <p:spPr bwMode="auto">
            <a:xfrm>
              <a:off x="3657600" y="4169219"/>
              <a:ext cx="2670989" cy="400102"/>
            </a:xfrm>
            <a:prstGeom prst="rect">
              <a:avLst/>
            </a:prstGeom>
            <a:noFill/>
            <a:ln w="9525">
              <a:noFill/>
              <a:miter lim="800000"/>
              <a:headEnd/>
              <a:tailEnd/>
            </a:ln>
          </p:spPr>
          <p:txBody>
            <a:bodyPr>
              <a:spAutoFit/>
            </a:bodyPr>
            <a:lstStyle/>
            <a:p>
              <a:r>
                <a:rPr lang="gu-IN" sz="2000" b="1" dirty="0" smtClean="0">
                  <a:latin typeface="Gujrati Saral-1" pitchFamily="2" charset="0"/>
                </a:rPr>
                <a:t>બહુ પરિમાણીય વિકાસ </a:t>
              </a:r>
              <a:endParaRPr lang="en-US" sz="2000" b="1" dirty="0">
                <a:latin typeface="Gujrati Saral-1" pitchFamily="2" charset="0"/>
              </a:endParaRPr>
            </a:p>
          </p:txBody>
        </p:sp>
      </p:grpSp>
      <p:grpSp>
        <p:nvGrpSpPr>
          <p:cNvPr id="5" name="Group 17"/>
          <p:cNvGrpSpPr>
            <a:grpSpLocks/>
          </p:cNvGrpSpPr>
          <p:nvPr/>
        </p:nvGrpSpPr>
        <p:grpSpPr bwMode="auto">
          <a:xfrm>
            <a:off x="1192213" y="4400550"/>
            <a:ext cx="5136440" cy="2103438"/>
            <a:chOff x="1191433" y="4425810"/>
            <a:chExt cx="5136584" cy="2103120"/>
          </a:xfrm>
        </p:grpSpPr>
        <p:pic>
          <p:nvPicPr>
            <p:cNvPr id="7" name="Picture 6" descr="CAMALAFT.jpg"/>
            <p:cNvPicPr>
              <a:picLocks noChangeAspect="1"/>
            </p:cNvPicPr>
            <p:nvPr/>
          </p:nvPicPr>
          <p:blipFill>
            <a:blip r:embed="rId5"/>
            <a:stretch>
              <a:fillRect/>
            </a:stretch>
          </p:blipFill>
          <p:spPr>
            <a:xfrm>
              <a:off x="1191433" y="4425810"/>
              <a:ext cx="2103120" cy="2103120"/>
            </a:xfrm>
            <a:prstGeom prst="ellipse">
              <a:avLst/>
            </a:prstGeom>
            <a:ln>
              <a:noFill/>
            </a:ln>
            <a:effectLst>
              <a:softEdge rad="112500"/>
            </a:effectLst>
          </p:spPr>
        </p:pic>
        <p:sp>
          <p:nvSpPr>
            <p:cNvPr id="8200" name="TextBox 16"/>
            <p:cNvSpPr txBox="1">
              <a:spLocks noChangeArrowheads="1"/>
            </p:cNvSpPr>
            <p:nvPr/>
          </p:nvSpPr>
          <p:spPr bwMode="auto">
            <a:xfrm>
              <a:off x="3438657" y="5705344"/>
              <a:ext cx="2889360" cy="523141"/>
            </a:xfrm>
            <a:prstGeom prst="rect">
              <a:avLst/>
            </a:prstGeom>
            <a:noFill/>
            <a:ln w="9525">
              <a:noFill/>
              <a:miter lim="800000"/>
              <a:headEnd/>
              <a:tailEnd/>
            </a:ln>
          </p:spPr>
          <p:txBody>
            <a:bodyPr wrap="square">
              <a:spAutoFit/>
            </a:bodyPr>
            <a:lstStyle/>
            <a:p>
              <a:r>
                <a:rPr lang="gu-IN" sz="2800" b="1" dirty="0" smtClean="0">
                  <a:latin typeface="Gujrati Saral-1" pitchFamily="2" charset="0"/>
                </a:rPr>
                <a:t>વિશ્વ એક ઉપવન </a:t>
              </a:r>
              <a:endParaRPr lang="en-US" sz="2800" b="1" dirty="0">
                <a:latin typeface="Gujrati Saral-1" pitchFamily="2" charset="0"/>
              </a:endParaRPr>
            </a:p>
          </p:txBody>
        </p:sp>
      </p:grpSp>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13" name="Straight Connector 12"/>
          <p:cNvCxnSpPr/>
          <p:nvPr/>
        </p:nvCxnSpPr>
        <p:spPr>
          <a:xfrm>
            <a:off x="450850" y="639763"/>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9219" name="Picture 14" descr="CAYJ810H.jpg"/>
          <p:cNvPicPr>
            <a:picLocks noChangeAspect="1"/>
          </p:cNvPicPr>
          <p:nvPr/>
        </p:nvPicPr>
        <p:blipFill>
          <a:blip r:embed="rId3"/>
          <a:srcRect/>
          <a:stretch>
            <a:fillRect/>
          </a:stretch>
        </p:blipFill>
        <p:spPr bwMode="auto">
          <a:xfrm>
            <a:off x="7877175" y="179388"/>
            <a:ext cx="1181100" cy="923925"/>
          </a:xfrm>
          <a:prstGeom prst="rect">
            <a:avLst/>
          </a:prstGeom>
          <a:noFill/>
          <a:ln w="9525">
            <a:solidFill>
              <a:srgbClr val="FFFF00"/>
            </a:solidFill>
            <a:miter lim="800000"/>
            <a:headEnd/>
            <a:tailEnd/>
          </a:ln>
        </p:spPr>
      </p:pic>
      <p:sp>
        <p:nvSpPr>
          <p:cNvPr id="16" name="Rectangle 15"/>
          <p:cNvSpPr/>
          <p:nvPr/>
        </p:nvSpPr>
        <p:spPr>
          <a:xfrm>
            <a:off x="2699941" y="2398608"/>
            <a:ext cx="5080238" cy="1446550"/>
          </a:xfrm>
          <a:prstGeom prst="rect">
            <a:avLst/>
          </a:prstGeom>
          <a:noFill/>
        </p:spPr>
        <p:txBody>
          <a:bodyPr wrap="none">
            <a:spAutoFit/>
          </a:bodyPr>
          <a:lstStyle/>
          <a:p>
            <a:pPr algn="ctr">
              <a:defRPr/>
            </a:pPr>
            <a:r>
              <a:rPr lang="en-US" sz="88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Thanks...</a:t>
            </a:r>
          </a:p>
        </p:txBody>
      </p:sp>
      <p:sp>
        <p:nvSpPr>
          <p:cNvPr id="18" name="Smiley Face 17"/>
          <p:cNvSpPr/>
          <p:nvPr/>
        </p:nvSpPr>
        <p:spPr>
          <a:xfrm>
            <a:off x="4224338" y="3844925"/>
            <a:ext cx="914400" cy="914400"/>
          </a:xfrm>
          <a:prstGeom prst="smileyFace">
            <a:avLst/>
          </a:prstGeom>
          <a:effectLst>
            <a:outerShdw blurRad="177800" dist="317500" dir="5400000" sx="90000" sy="-19000" rotWithShape="0">
              <a:prstClr val="black">
                <a:alpha val="15000"/>
              </a:prstClr>
            </a:outerShdw>
          </a:effectLst>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Tree>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42" presetClass="path" presetSubtype="0" repeatCount="10000" accel="50000" decel="50000" fill="hold" grpId="0" nodeType="afterEffect">
                                  <p:stCondLst>
                                    <p:cond delay="0"/>
                                  </p:stCondLst>
                                  <p:childTnLst>
                                    <p:animMotion origin="layout" path="M 8.33333E-7 -4.50509E-6 L 8.33333E-7 0.18201 " pathEditMode="relative" rAng="0" ptsTypes="AA">
                                      <p:cBhvr>
                                        <p:cTn id="12" dur="5000" fill="hold"/>
                                        <p:tgtEl>
                                          <p:spTgt spid="18"/>
                                        </p:tgtEl>
                                        <p:attrNameLst>
                                          <p:attrName>ppt_x</p:attrName>
                                          <p:attrName>ppt_y</p:attrName>
                                        </p:attrNameLst>
                                      </p:cBhvr>
                                      <p:rCtr x="0" y="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25400" y="216776"/>
            <a:ext cx="1394352" cy="1293647"/>
          </a:xfrm>
          <a:prstGeom prst="ellipse">
            <a:avLst/>
          </a:prstGeom>
          <a:ln>
            <a:noFill/>
          </a:ln>
          <a:effectLst>
            <a:softEdge rad="112500"/>
          </a:effectLst>
        </p:spPr>
      </p:pic>
      <p:sp>
        <p:nvSpPr>
          <p:cNvPr id="2" name="Plaque 1"/>
          <p:cNvSpPr/>
          <p:nvPr/>
        </p:nvSpPr>
        <p:spPr>
          <a:xfrm>
            <a:off x="3238500" y="469900"/>
            <a:ext cx="2921000" cy="393700"/>
          </a:xfrm>
          <a:prstGeom prst="plaque">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આચાર્યશ્રીનું નિવેદન </a:t>
            </a:r>
            <a:endParaRPr lang="en-US" b="1" dirty="0"/>
          </a:p>
        </p:txBody>
      </p:sp>
      <p:sp>
        <p:nvSpPr>
          <p:cNvPr id="3" name="TextBox 2"/>
          <p:cNvSpPr txBox="1"/>
          <p:nvPr/>
        </p:nvSpPr>
        <p:spPr>
          <a:xfrm>
            <a:off x="1663700" y="1128547"/>
            <a:ext cx="5524500" cy="646331"/>
          </a:xfrm>
          <a:prstGeom prst="rect">
            <a:avLst/>
          </a:prstGeom>
          <a:noFill/>
        </p:spPr>
        <p:txBody>
          <a:bodyPr wrap="square" rtlCol="0">
            <a:spAutoFit/>
          </a:bodyPr>
          <a:lstStyle/>
          <a:p>
            <a:pPr marL="285750" lvl="0" indent="-285750">
              <a:buFont typeface="Wingdings" panose="05000000000000000000" pitchFamily="2" charset="2"/>
              <a:buChar char="q"/>
            </a:pPr>
            <a:r>
              <a:rPr lang="gu-IN" b="1" dirty="0">
                <a:solidFill>
                  <a:srgbClr val="FF0066"/>
                </a:solidFill>
              </a:rPr>
              <a:t>બાળકને સફળ બનાવવા આટલું કરીશું ?</a:t>
            </a:r>
            <a:endParaRPr lang="en-US" b="1" dirty="0">
              <a:solidFill>
                <a:srgbClr val="FF0066"/>
              </a:solidFill>
            </a:endParaRPr>
          </a:p>
          <a:p>
            <a:endParaRPr lang="en-US" dirty="0"/>
          </a:p>
        </p:txBody>
      </p:sp>
      <p:sp>
        <p:nvSpPr>
          <p:cNvPr id="4" name="TextBox 3"/>
          <p:cNvSpPr txBox="1"/>
          <p:nvPr/>
        </p:nvSpPr>
        <p:spPr>
          <a:xfrm>
            <a:off x="704850" y="1600200"/>
            <a:ext cx="8159750" cy="5539978"/>
          </a:xfrm>
          <a:prstGeom prst="rect">
            <a:avLst/>
          </a:prstGeom>
          <a:noFill/>
        </p:spPr>
        <p:txBody>
          <a:bodyPr wrap="square" rtlCol="0">
            <a:spAutoFit/>
          </a:bodyPr>
          <a:lstStyle/>
          <a:p>
            <a:pPr algn="just">
              <a:lnSpc>
                <a:spcPct val="150000"/>
              </a:lnSpc>
            </a:pPr>
            <a:r>
              <a:rPr lang="gu-IN" sz="1100" b="1" dirty="0" smtClean="0">
                <a:solidFill>
                  <a:srgbClr val="9900CC"/>
                </a:solidFill>
              </a:rPr>
              <a:t>             શાળાએ </a:t>
            </a:r>
            <a:r>
              <a:rPr lang="gu-IN" sz="1100" b="1" dirty="0">
                <a:solidFill>
                  <a:srgbClr val="9900CC"/>
                </a:solidFill>
              </a:rPr>
              <a:t>સમાજનું એક અભિન્ન અંગ છે</a:t>
            </a:r>
            <a:r>
              <a:rPr lang="gu-IN" sz="1100" b="1" dirty="0" smtClean="0">
                <a:solidFill>
                  <a:srgbClr val="9900CC"/>
                </a:solidFill>
              </a:rPr>
              <a:t>. શાળામાં </a:t>
            </a:r>
            <a:r>
              <a:rPr lang="gu-IN" sz="1100" b="1" dirty="0">
                <a:solidFill>
                  <a:srgbClr val="9900CC"/>
                </a:solidFill>
              </a:rPr>
              <a:t>બાળકનો </a:t>
            </a:r>
            <a:r>
              <a:rPr lang="gu-IN" sz="1100" b="1" dirty="0" smtClean="0">
                <a:solidFill>
                  <a:srgbClr val="9900CC"/>
                </a:solidFill>
              </a:rPr>
              <a:t>માનસિક,શારીરિક </a:t>
            </a:r>
            <a:r>
              <a:rPr lang="gu-IN" sz="1100" b="1" dirty="0">
                <a:solidFill>
                  <a:srgbClr val="9900CC"/>
                </a:solidFill>
              </a:rPr>
              <a:t>અને </a:t>
            </a:r>
            <a:r>
              <a:rPr lang="gu-IN" sz="1100" b="1" dirty="0" smtClean="0">
                <a:solidFill>
                  <a:srgbClr val="9900CC"/>
                </a:solidFill>
              </a:rPr>
              <a:t>સાંવેગિક </a:t>
            </a:r>
            <a:r>
              <a:rPr lang="gu-IN" sz="1100" b="1" dirty="0">
                <a:solidFill>
                  <a:srgbClr val="9900CC"/>
                </a:solidFill>
              </a:rPr>
              <a:t>એમ સર્વાંગી</a:t>
            </a:r>
            <a:r>
              <a:rPr lang="gu-IN" sz="1100" b="1" dirty="0" smtClean="0">
                <a:solidFill>
                  <a:srgbClr val="9900CC"/>
                </a:solidFill>
              </a:rPr>
              <a:t> </a:t>
            </a:r>
            <a:r>
              <a:rPr lang="gu-IN" sz="1100" b="1" dirty="0">
                <a:solidFill>
                  <a:srgbClr val="9900CC"/>
                </a:solidFill>
              </a:rPr>
              <a:t>વિકાસ થાય તે </a:t>
            </a:r>
            <a:r>
              <a:rPr lang="gu-IN" sz="1100" b="1" dirty="0" smtClean="0">
                <a:solidFill>
                  <a:srgbClr val="9900CC"/>
                </a:solidFill>
              </a:rPr>
              <a:t>ખૂબ </a:t>
            </a:r>
            <a:r>
              <a:rPr lang="gu-IN" sz="1100" b="1" dirty="0">
                <a:solidFill>
                  <a:srgbClr val="9900CC"/>
                </a:solidFill>
              </a:rPr>
              <a:t>જરૂરી છે. શાળાએ માત્ર વિદ્યાર્થીને અક્ષ્રરજ્ઞાન જ નથી આપવાનું પણ તેની સાથે સાથે તેનામાં આદર્શ નાગરિક </a:t>
            </a:r>
            <a:r>
              <a:rPr lang="gu-IN" sz="1100" b="1" dirty="0" smtClean="0">
                <a:solidFill>
                  <a:srgbClr val="9900CC"/>
                </a:solidFill>
              </a:rPr>
              <a:t>સંસ્કારી </a:t>
            </a:r>
            <a:r>
              <a:rPr lang="gu-IN" sz="1100" b="1" dirty="0">
                <a:solidFill>
                  <a:srgbClr val="9900CC"/>
                </a:solidFill>
              </a:rPr>
              <a:t>વ્યક્તિત્વનો વિકાસ થાય તેવા જીવનમૂલ્યનું સિંચન</a:t>
            </a:r>
            <a:r>
              <a:rPr lang="gu-IN" sz="1100" b="1" dirty="0" smtClean="0">
                <a:solidFill>
                  <a:srgbClr val="9900CC"/>
                </a:solidFill>
              </a:rPr>
              <a:t> </a:t>
            </a:r>
            <a:r>
              <a:rPr lang="gu-IN" sz="1100" b="1" dirty="0">
                <a:solidFill>
                  <a:srgbClr val="9900CC"/>
                </a:solidFill>
              </a:rPr>
              <a:t>કરવાનું છે</a:t>
            </a:r>
            <a:r>
              <a:rPr lang="gu-IN" sz="1100" b="1" dirty="0" smtClean="0">
                <a:solidFill>
                  <a:srgbClr val="9900CC"/>
                </a:solidFill>
              </a:rPr>
              <a:t>. શાળામાં </a:t>
            </a:r>
            <a:r>
              <a:rPr lang="gu-IN" sz="1100" b="1" dirty="0">
                <a:solidFill>
                  <a:srgbClr val="9900CC"/>
                </a:solidFill>
              </a:rPr>
              <a:t>પ્રોજેક્ટ,પ્રયોગો ,તહેવારની ઉજવણી,ટેંક્નોલોજીના આ યુગમાં શાળાઓએ પોતાને કમ્પ્યુટર,પ્રયોગશાળા તથા પુસ્તકાલયથી સજ્જ કરવાની છે અને  વિદ્યાર્થીઓમાં તેનો ઉપયોગ કરવાની ક્ષમતા વધારવા માટે વાતાવરણ પૂરું પાડવાનું છે</a:t>
            </a:r>
            <a:r>
              <a:rPr lang="gu-IN" sz="1100" b="1" dirty="0" smtClean="0">
                <a:solidFill>
                  <a:srgbClr val="9900CC"/>
                </a:solidFill>
              </a:rPr>
              <a:t>. જયારે </a:t>
            </a:r>
            <a:r>
              <a:rPr lang="gu-IN" sz="1100" b="1" dirty="0">
                <a:solidFill>
                  <a:srgbClr val="9900CC"/>
                </a:solidFill>
              </a:rPr>
              <a:t>અમારી શાળામાં ૩૧ કમ્પ્યુટર ધરાવતી લેબ,પ્રયોગશાળા,એલસીડી દ્વારા શિક્ષણની વ્યવસ્થા અનેકવિધ વિષયોના પુસ્તકો ધરાવતું પુસ્તકાલય ઉપલબ્ધ છે</a:t>
            </a:r>
            <a:r>
              <a:rPr lang="gu-IN" sz="1100" b="1" dirty="0" smtClean="0">
                <a:solidFill>
                  <a:srgbClr val="9900CC"/>
                </a:solidFill>
              </a:rPr>
              <a:t>. ” </a:t>
            </a:r>
            <a:r>
              <a:rPr lang="gu-IN" sz="1100" b="1" dirty="0">
                <a:solidFill>
                  <a:srgbClr val="9900CC"/>
                </a:solidFill>
              </a:rPr>
              <a:t>સાહસ વિના સિધ્ધિ નથી “ તે પંક્તિને સાર્થક કરતા અમારા બાળકોએ અનેક વિવિધ રમતગમતમાં જિલ્લાક્ક્ષાએથી લઇ રાષ્ટ્રક્ક્ષાસુધી સફળતા પ્રાપ્ત કરી છે.</a:t>
            </a:r>
            <a:endParaRPr lang="en-US" sz="1100" b="1" dirty="0">
              <a:solidFill>
                <a:srgbClr val="9900CC"/>
              </a:solidFill>
            </a:endParaRPr>
          </a:p>
          <a:p>
            <a:pPr algn="just">
              <a:lnSpc>
                <a:spcPct val="150000"/>
              </a:lnSpc>
            </a:pPr>
            <a:r>
              <a:rPr lang="gu-IN" sz="1100" b="1" dirty="0">
                <a:solidFill>
                  <a:srgbClr val="C00000"/>
                </a:solidFill>
              </a:rPr>
              <a:t>       ભવિષ્યના ભારતની ધુરા જેમણે </a:t>
            </a:r>
            <a:r>
              <a:rPr lang="gu-IN" sz="1100" b="1" dirty="0" smtClean="0">
                <a:solidFill>
                  <a:srgbClr val="C00000"/>
                </a:solidFill>
              </a:rPr>
              <a:t>સંભાળવાની </a:t>
            </a:r>
            <a:r>
              <a:rPr lang="gu-IN" sz="1100" b="1" dirty="0">
                <a:solidFill>
                  <a:srgbClr val="C00000"/>
                </a:solidFill>
              </a:rPr>
              <a:t>છે એવા આપણા આ બાળકો કોઈપણ ક્ષેત્રમાં </a:t>
            </a:r>
            <a:r>
              <a:rPr lang="gu-IN" sz="1100" b="1" dirty="0" smtClean="0">
                <a:solidFill>
                  <a:srgbClr val="C00000"/>
                </a:solidFill>
              </a:rPr>
              <a:t>ઉચ્ચત્તમ </a:t>
            </a:r>
            <a:r>
              <a:rPr lang="gu-IN" sz="1100" b="1" dirty="0">
                <a:solidFill>
                  <a:srgbClr val="C00000"/>
                </a:solidFill>
              </a:rPr>
              <a:t>શિખરો સર કરી શકે તે માટે શિસ્ત,સંસ્કાર,સહકાર ભાવના,આદરભાવ,પ્રમાણિકતા જેવા ઉમદા મૂલ્યો જીવનમાં કેળવે તેવું ભાવાવરણ </a:t>
            </a:r>
            <a:r>
              <a:rPr lang="gu-IN" sz="1100" b="1" dirty="0" smtClean="0">
                <a:solidFill>
                  <a:srgbClr val="C00000"/>
                </a:solidFill>
              </a:rPr>
              <a:t>શાળા દ્વારા પૂરું પાડવાના </a:t>
            </a:r>
            <a:r>
              <a:rPr lang="gu-IN" sz="1100" b="1" dirty="0">
                <a:solidFill>
                  <a:srgbClr val="C00000"/>
                </a:solidFill>
              </a:rPr>
              <a:t>પ્રયત્નો કરવામાં આવે છે .</a:t>
            </a:r>
            <a:endParaRPr lang="en-US" sz="1100" b="1" dirty="0">
              <a:solidFill>
                <a:srgbClr val="C00000"/>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 તો જ્ઞાનનો દરિયો છે જેમાં સુનામી ન આવે તેનું ધ્યાન આપણે રાખવાનું </a:t>
            </a:r>
            <a:r>
              <a:rPr lang="gu-IN" sz="1100" b="1" dirty="0" smtClean="0">
                <a:solidFill>
                  <a:srgbClr val="0000FF"/>
                </a:solidFill>
              </a:rPr>
              <a:t>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 કરુણાનું ઝરણું છે જેનું પાણી </a:t>
            </a:r>
            <a:r>
              <a:rPr lang="gu-IN" sz="1100" b="1" dirty="0" smtClean="0">
                <a:solidFill>
                  <a:srgbClr val="0000FF"/>
                </a:solidFill>
              </a:rPr>
              <a:t>હમેંશને </a:t>
            </a:r>
            <a:r>
              <a:rPr lang="gu-IN" sz="1100" b="1" dirty="0">
                <a:solidFill>
                  <a:srgbClr val="0000FF"/>
                </a:solidFill>
              </a:rPr>
              <a:t>માટે મીઠું રહે તેનું ધ્યાન આપણે રાખવાનું 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બાળકએ નાગની નાગમણી છે જેની દિવસ રાત આપણે દેખરેખ રાખવાની 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બાળકએ </a:t>
            </a:r>
            <a:r>
              <a:rPr lang="gu-IN" sz="1100" b="1" dirty="0" smtClean="0">
                <a:solidFill>
                  <a:srgbClr val="0000FF"/>
                </a:solidFill>
              </a:rPr>
              <a:t>ચંચળ </a:t>
            </a:r>
            <a:r>
              <a:rPr lang="gu-IN" sz="1100" b="1" dirty="0">
                <a:solidFill>
                  <a:srgbClr val="0000FF"/>
                </a:solidFill>
              </a:rPr>
              <a:t>છે જેની </a:t>
            </a:r>
            <a:r>
              <a:rPr lang="gu-IN" sz="1100" b="1" dirty="0" smtClean="0">
                <a:solidFill>
                  <a:srgbClr val="0000FF"/>
                </a:solidFill>
              </a:rPr>
              <a:t>જીજ્ઞાસાવૃત્તિ </a:t>
            </a:r>
            <a:r>
              <a:rPr lang="gu-IN" sz="1100" b="1" dirty="0">
                <a:solidFill>
                  <a:srgbClr val="0000FF"/>
                </a:solidFill>
              </a:rPr>
              <a:t>આપણે </a:t>
            </a:r>
            <a:r>
              <a:rPr lang="gu-IN" sz="1100" b="1" dirty="0" smtClean="0">
                <a:solidFill>
                  <a:srgbClr val="0000FF"/>
                </a:solidFill>
              </a:rPr>
              <a:t>સંતોષવાની </a:t>
            </a:r>
            <a:r>
              <a:rPr lang="gu-IN" sz="1100" b="1" dirty="0">
                <a:solidFill>
                  <a:srgbClr val="0000FF"/>
                </a:solidFill>
              </a:rPr>
              <a:t>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બાળકએ કલ્પનાનું રણ છે જેમાં આપણે માર્ગ દર્શાવવાનો 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બાળકએ </a:t>
            </a:r>
            <a:r>
              <a:rPr lang="gu-IN" sz="1100" b="1" dirty="0" smtClean="0">
                <a:solidFill>
                  <a:srgbClr val="0000FF"/>
                </a:solidFill>
              </a:rPr>
              <a:t>ચંદ્રની </a:t>
            </a:r>
            <a:r>
              <a:rPr lang="gu-IN" sz="1100" b="1" dirty="0">
                <a:solidFill>
                  <a:srgbClr val="0000FF"/>
                </a:solidFill>
              </a:rPr>
              <a:t>ચાંદની છે જે નિસ્તેજ ન થાય તેનું ધ્યાન આપણે રાખવાનું 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 તો  ભગવાનનો અવતાર છે.શાળારૂપી મંદિરને શોભાયમાન કરે છે.આ મંદિરમાં હરહમેંશ જ્ઞાનનો દીવો અખંડ પ્રજવલિત રહે તે કાર્ય આપણે જ કરવાનું છે.</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a:solidFill>
                  <a:srgbClr val="0000FF"/>
                </a:solidFill>
              </a:rPr>
              <a:t>બાળક બાગનું ફૂલ છે એને કરમાવા ન દેતા ખીલવા દઈશું.</a:t>
            </a:r>
            <a:endParaRPr lang="en-US" sz="1100" b="1" dirty="0">
              <a:solidFill>
                <a:srgbClr val="0000FF"/>
              </a:solidFill>
            </a:endParaRPr>
          </a:p>
          <a:p>
            <a:pPr marL="171450" lvl="0" indent="-171450" algn="just">
              <a:lnSpc>
                <a:spcPct val="150000"/>
              </a:lnSpc>
              <a:buFont typeface="Wingdings" panose="05000000000000000000" pitchFamily="2" charset="2"/>
              <a:buChar char="Ø"/>
            </a:pPr>
            <a:r>
              <a:rPr lang="gu-IN" sz="1100" b="1" dirty="0" smtClean="0">
                <a:solidFill>
                  <a:srgbClr val="0000FF"/>
                </a:solidFill>
              </a:rPr>
              <a:t>બાળક એ </a:t>
            </a:r>
            <a:r>
              <a:rPr lang="gu-IN" sz="1100" b="1" dirty="0">
                <a:solidFill>
                  <a:srgbClr val="0000FF"/>
                </a:solidFill>
              </a:rPr>
              <a:t>તેજનો તોખાર છે.એ તેજને ઝાંખપ ન લાગે એનું ધ્યાન રાખવાનું છે.</a:t>
            </a:r>
            <a:endParaRPr lang="en-US" sz="1100" b="1" dirty="0">
              <a:solidFill>
                <a:srgbClr val="0000FF"/>
              </a:solidFill>
            </a:endParaRPr>
          </a:p>
          <a:p>
            <a:pPr marL="285750" indent="-285750">
              <a:lnSpc>
                <a:spcPct val="150000"/>
              </a:lnSpc>
              <a:buFont typeface="Wingdings" panose="05000000000000000000" pitchFamily="2" charset="2"/>
              <a:buChar char="Ø"/>
            </a:pPr>
            <a:endParaRPr lang="en-US" sz="1600" dirty="0"/>
          </a:p>
        </p:txBody>
      </p:sp>
      <p:pic>
        <p:nvPicPr>
          <p:cNvPr id="13" name="Picture 12"/>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613650" y="237342"/>
            <a:ext cx="1101198" cy="1159658"/>
          </a:xfrm>
          <a:prstGeom prst="ellipse">
            <a:avLst/>
          </a:prstGeom>
          <a:ln>
            <a:noFill/>
          </a:ln>
          <a:effectLst>
            <a:softEdge rad="112500"/>
          </a:effectLst>
        </p:spPr>
      </p:pic>
    </p:spTree>
    <p:extLst>
      <p:ext uri="{BB962C8B-B14F-4D97-AF65-F5344CB8AC3E}">
        <p14:creationId xmlns="" xmlns:p14="http://schemas.microsoft.com/office/powerpoint/2010/main" val="2652030252"/>
      </p:ext>
    </p:extLst>
  </p:cSld>
  <p:clrMapOvr>
    <a:masterClrMapping/>
  </p:clrMapOvr>
  <p:transition spd="med">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ox(in)">
                                      <p:cBhvr>
                                        <p:cTn id="12" dur="5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2000" fill="hold"/>
                                        <p:tgtEl>
                                          <p:spTgt spid="3"/>
                                        </p:tgtEl>
                                        <p:attrNameLst>
                                          <p:attrName>ppt_x</p:attrName>
                                        </p:attrNameLst>
                                      </p:cBhvr>
                                      <p:tavLst>
                                        <p:tav tm="0">
                                          <p:val>
                                            <p:strVal val="#ppt_x"/>
                                          </p:val>
                                        </p:tav>
                                        <p:tav tm="100000">
                                          <p:val>
                                            <p:strVal val="#ppt_x"/>
                                          </p:val>
                                        </p:tav>
                                      </p:tavLst>
                                    </p:anim>
                                    <p:anim calcmode="lin" valueType="num">
                                      <p:cBhvr additive="base">
                                        <p:cTn id="18"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amond(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p:nvCxnSpPr>
        <p:spPr>
          <a:xfrm>
            <a:off x="450850" y="648671"/>
            <a:ext cx="8504238" cy="1587"/>
          </a:xfrm>
          <a:prstGeom prst="line">
            <a:avLst/>
          </a:prstGeom>
          <a:ln>
            <a:solidFill>
              <a:srgbClr val="FFFF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14" name="Picture 13" descr="download (4).jpg"/>
          <p:cNvPicPr>
            <a:picLocks noChangeAspect="1"/>
          </p:cNvPicPr>
          <p:nvPr/>
        </p:nvPicPr>
        <p:blipFill>
          <a:blip r:embed="rId3"/>
          <a:stretch>
            <a:fillRect/>
          </a:stretch>
        </p:blipFill>
        <p:spPr>
          <a:xfrm>
            <a:off x="99301" y="0"/>
            <a:ext cx="1394352" cy="1293647"/>
          </a:xfrm>
          <a:prstGeom prst="ellipse">
            <a:avLst/>
          </a:prstGeom>
          <a:ln>
            <a:noFill/>
          </a:ln>
          <a:effectLst>
            <a:softEdge rad="112500"/>
          </a:effectLst>
        </p:spPr>
      </p:pic>
      <p:sp>
        <p:nvSpPr>
          <p:cNvPr id="3" name="TextBox 2"/>
          <p:cNvSpPr txBox="1"/>
          <p:nvPr/>
        </p:nvSpPr>
        <p:spPr>
          <a:xfrm>
            <a:off x="1320800" y="1587500"/>
            <a:ext cx="7200900" cy="5109091"/>
          </a:xfrm>
          <a:prstGeom prst="rect">
            <a:avLst/>
          </a:prstGeom>
          <a:noFill/>
        </p:spPr>
        <p:txBody>
          <a:bodyPr wrap="square" rtlCol="0">
            <a:spAutoFit/>
          </a:bodyPr>
          <a:lstStyle/>
          <a:p>
            <a:pPr marL="285750" lvl="0" indent="-285750" algn="just">
              <a:lnSpc>
                <a:spcPct val="200000"/>
              </a:lnSpc>
              <a:buFont typeface="Wingdings" panose="05000000000000000000" pitchFamily="2" charset="2"/>
              <a:buChar char="v"/>
            </a:pPr>
            <a:r>
              <a:rPr lang="gu-IN" sz="1200" b="1" dirty="0">
                <a:solidFill>
                  <a:srgbClr val="25400C"/>
                </a:solidFill>
              </a:rPr>
              <a:t>શિક્ષણ એ જીવનભર ચાલતી પ્રક્રિયા છે</a:t>
            </a:r>
            <a:r>
              <a:rPr lang="gu-IN" sz="1200" b="1" dirty="0" smtClean="0">
                <a:solidFill>
                  <a:srgbClr val="25400C"/>
                </a:solidFill>
              </a:rPr>
              <a:t>. જેમાં </a:t>
            </a:r>
            <a:r>
              <a:rPr lang="gu-IN" sz="1200" b="1" dirty="0">
                <a:solidFill>
                  <a:srgbClr val="25400C"/>
                </a:solidFill>
              </a:rPr>
              <a:t>ઘર,શાળા અને સમાજ </a:t>
            </a:r>
            <a:r>
              <a:rPr lang="gu-IN" sz="1200" b="1" dirty="0" smtClean="0">
                <a:solidFill>
                  <a:srgbClr val="25400C"/>
                </a:solidFill>
              </a:rPr>
              <a:t>ત્રણેયનો </a:t>
            </a:r>
            <a:r>
              <a:rPr lang="gu-IN" sz="1200" b="1" dirty="0">
                <a:solidFill>
                  <a:srgbClr val="25400C"/>
                </a:solidFill>
              </a:rPr>
              <a:t>પ્રયાસ બાળકોને હર </a:t>
            </a:r>
            <a:r>
              <a:rPr lang="gu-IN" sz="1200" b="1" dirty="0" smtClean="0">
                <a:solidFill>
                  <a:srgbClr val="25400C"/>
                </a:solidFill>
              </a:rPr>
              <a:t>હમેંશ </a:t>
            </a:r>
            <a:r>
              <a:rPr lang="gu-IN" sz="1200" b="1" dirty="0">
                <a:solidFill>
                  <a:srgbClr val="25400C"/>
                </a:solidFill>
              </a:rPr>
              <a:t>શ્રેષ્ઠ શૈક્ષણિક માહોલમાં શિક્ષણ આપવાનો જ હોવો જોઈએ.</a:t>
            </a:r>
            <a:endParaRPr lang="en-US" sz="1200" b="1" dirty="0">
              <a:solidFill>
                <a:srgbClr val="25400C"/>
              </a:solidFill>
            </a:endParaRPr>
          </a:p>
          <a:p>
            <a:pPr marL="285750" lvl="0" indent="-285750" algn="just">
              <a:lnSpc>
                <a:spcPct val="200000"/>
              </a:lnSpc>
              <a:buFont typeface="Wingdings" panose="05000000000000000000" pitchFamily="2" charset="2"/>
              <a:buChar char="v"/>
            </a:pPr>
            <a:r>
              <a:rPr lang="gu-IN" sz="1200" b="1" dirty="0">
                <a:solidFill>
                  <a:srgbClr val="00487E"/>
                </a:solidFill>
              </a:rPr>
              <a:t>એને ચવાયેલો ઇતિહાસ આપો,દિશાઓં ખુલે એવો અજવાસ આપો</a:t>
            </a:r>
            <a:r>
              <a:rPr lang="en-US" sz="1200" b="1" dirty="0" smtClean="0">
                <a:solidFill>
                  <a:srgbClr val="00487E"/>
                </a:solidFill>
              </a:rPr>
              <a:t>.</a:t>
            </a:r>
            <a:r>
              <a:rPr lang="gu-IN" sz="1200" b="1" dirty="0" smtClean="0">
                <a:solidFill>
                  <a:srgbClr val="00487E"/>
                </a:solidFill>
              </a:rPr>
              <a:t> તમારી </a:t>
            </a:r>
            <a:r>
              <a:rPr lang="gu-IN" sz="1200" b="1" dirty="0">
                <a:solidFill>
                  <a:srgbClr val="00487E"/>
                </a:solidFill>
              </a:rPr>
              <a:t>સીમાએ ન દેખાડો એને એ બાળક છે એને તો આકાશ આપો.</a:t>
            </a:r>
            <a:endParaRPr lang="en-US" sz="1200" b="1" dirty="0">
              <a:solidFill>
                <a:srgbClr val="00487E"/>
              </a:solidFill>
            </a:endParaRPr>
          </a:p>
          <a:p>
            <a:pPr marL="285750" lvl="0" indent="-285750" algn="just">
              <a:lnSpc>
                <a:spcPct val="200000"/>
              </a:lnSpc>
              <a:buFont typeface="Wingdings" panose="05000000000000000000" pitchFamily="2" charset="2"/>
              <a:buChar char="v"/>
            </a:pPr>
            <a:r>
              <a:rPr lang="gu-IN" sz="1200" b="1" dirty="0">
                <a:solidFill>
                  <a:srgbClr val="FF0066"/>
                </a:solidFill>
              </a:rPr>
              <a:t>ગરીબ હિન્દુસ્તાન બાળકોને માલદાર ખોરાક ન આપી શકે </a:t>
            </a:r>
            <a:r>
              <a:rPr lang="gu-IN" sz="1200" b="1" dirty="0" smtClean="0">
                <a:solidFill>
                  <a:srgbClr val="FF0066"/>
                </a:solidFill>
              </a:rPr>
              <a:t>પરંતુ </a:t>
            </a:r>
            <a:r>
              <a:rPr lang="gu-IN" sz="1200" b="1" dirty="0">
                <a:solidFill>
                  <a:srgbClr val="FF0066"/>
                </a:solidFill>
              </a:rPr>
              <a:t>તે બાળકોને ખુલ્લી હવા,ક્રિડાંગણ અને કુદરતી પુષ્કળ તડકો તો આપી શકે જ છે જ્યાં બાળકો દોડે,રમે,અને રેતીમાં આળોટે તેમજ મન અને તનને </a:t>
            </a:r>
            <a:r>
              <a:rPr lang="gu-IN" sz="1200" b="1" dirty="0" smtClean="0">
                <a:solidFill>
                  <a:srgbClr val="FF0066"/>
                </a:solidFill>
              </a:rPr>
              <a:t>તંદુરસ્તીથી </a:t>
            </a:r>
            <a:r>
              <a:rPr lang="gu-IN" sz="1200" b="1" dirty="0">
                <a:solidFill>
                  <a:srgbClr val="FF0066"/>
                </a:solidFill>
              </a:rPr>
              <a:t>ભરી દે.</a:t>
            </a:r>
            <a:endParaRPr lang="en-US" sz="1200" b="1" dirty="0">
              <a:solidFill>
                <a:srgbClr val="FF0066"/>
              </a:solidFill>
            </a:endParaRPr>
          </a:p>
          <a:p>
            <a:pPr marL="285750" lvl="0" indent="-285750" algn="just">
              <a:lnSpc>
                <a:spcPct val="200000"/>
              </a:lnSpc>
              <a:buFont typeface="Wingdings" panose="05000000000000000000" pitchFamily="2" charset="2"/>
              <a:buChar char="v"/>
            </a:pPr>
            <a:r>
              <a:rPr lang="gu-IN" sz="1200" dirty="0">
                <a:solidFill>
                  <a:srgbClr val="0000FF"/>
                </a:solidFill>
              </a:rPr>
              <a:t>શિક્ષણ એવી રીતે આપવું જોઈએ,તે લેનારને ભારરૂપ ન લાગતા એક આનંદ –યાત્રા જેવું લાગે.</a:t>
            </a:r>
            <a:endParaRPr lang="en-US" sz="1200" dirty="0">
              <a:solidFill>
                <a:srgbClr val="0000FF"/>
              </a:solidFill>
            </a:endParaRPr>
          </a:p>
          <a:p>
            <a:pPr marL="285750" lvl="0" indent="-285750" algn="just">
              <a:lnSpc>
                <a:spcPct val="200000"/>
              </a:lnSpc>
              <a:buFont typeface="Wingdings" panose="05000000000000000000" pitchFamily="2" charset="2"/>
              <a:buChar char="v"/>
            </a:pPr>
            <a:r>
              <a:rPr lang="gu-IN" sz="1200" dirty="0">
                <a:solidFill>
                  <a:srgbClr val="C000C0"/>
                </a:solidFill>
              </a:rPr>
              <a:t>કેળવણી એટલે સત્યની સનાતન ખોજ,સત્યની અભિવ્યક્તિ અને સત્યની સ્વીકૃતિ.</a:t>
            </a:r>
            <a:endParaRPr lang="en-US" sz="1200" dirty="0">
              <a:solidFill>
                <a:srgbClr val="C000C0"/>
              </a:solidFill>
            </a:endParaRPr>
          </a:p>
          <a:p>
            <a:pPr marL="285750" lvl="0" indent="-285750" algn="just">
              <a:lnSpc>
                <a:spcPct val="200000"/>
              </a:lnSpc>
              <a:buFont typeface="Wingdings" panose="05000000000000000000" pitchFamily="2" charset="2"/>
              <a:buChar char="v"/>
            </a:pPr>
            <a:r>
              <a:rPr lang="gu-IN" sz="1200" dirty="0">
                <a:solidFill>
                  <a:srgbClr val="FF0000"/>
                </a:solidFill>
              </a:rPr>
              <a:t>જે વિદ્યાર્થીને આનંદમાં લીન કરી મુકે,નવરાવે ગળાડૂબ રચ્યો પચ્યો રાખે ,મુક્ત કરે તેનું નામ કેળવણી.</a:t>
            </a:r>
            <a:endParaRPr lang="en-US" sz="1200" dirty="0">
              <a:solidFill>
                <a:srgbClr val="FF0000"/>
              </a:solidFill>
            </a:endParaRPr>
          </a:p>
          <a:p>
            <a:pPr marL="285750" lvl="0" indent="-285750" algn="just">
              <a:lnSpc>
                <a:spcPct val="200000"/>
              </a:lnSpc>
              <a:buFont typeface="Wingdings" panose="05000000000000000000" pitchFamily="2" charset="2"/>
              <a:buChar char="v"/>
            </a:pPr>
            <a:r>
              <a:rPr lang="gu-IN" sz="1200" b="1" dirty="0">
                <a:solidFill>
                  <a:srgbClr val="7030A0"/>
                </a:solidFill>
              </a:rPr>
              <a:t>વિધાર્થીનું મન ખીલે,એનું શરીર ખીલે,એના આત્માનો વિકાસ થાય,એજ સાચી કેળવણી.</a:t>
            </a:r>
            <a:endParaRPr lang="en-US" sz="1200" b="1" dirty="0">
              <a:solidFill>
                <a:srgbClr val="7030A0"/>
              </a:solidFill>
            </a:endParaRPr>
          </a:p>
          <a:p>
            <a:pPr marL="285750" lvl="0" indent="-285750" algn="just">
              <a:lnSpc>
                <a:spcPct val="200000"/>
              </a:lnSpc>
              <a:buFont typeface="Wingdings" panose="05000000000000000000" pitchFamily="2" charset="2"/>
              <a:buChar char="v"/>
            </a:pPr>
            <a:r>
              <a:rPr lang="gu-IN" sz="1200" b="1" dirty="0">
                <a:solidFill>
                  <a:srgbClr val="C00000"/>
                </a:solidFill>
              </a:rPr>
              <a:t>બાળક એટલે ક્ષણે ક્ષણે વિકસતો જીવ,એની દ્રષ્ટિ પ્રશ્નાત્મક છે એનું </a:t>
            </a:r>
            <a:r>
              <a:rPr lang="gu-IN" sz="1200" b="1" dirty="0" smtClean="0">
                <a:solidFill>
                  <a:srgbClr val="C00000"/>
                </a:solidFill>
              </a:rPr>
              <a:t>હૃદય ઉદગરાત્મક  </a:t>
            </a:r>
            <a:r>
              <a:rPr lang="gu-IN" sz="1200" b="1" dirty="0">
                <a:solidFill>
                  <a:srgbClr val="C00000"/>
                </a:solidFill>
              </a:rPr>
              <a:t>છે,પણ પૂર્ણવિરામ ક્યાંય નથી,બાળક એટલે તો </a:t>
            </a:r>
            <a:r>
              <a:rPr lang="gu-IN" sz="1200" b="1" dirty="0" smtClean="0">
                <a:solidFill>
                  <a:srgbClr val="C00000"/>
                </a:solidFill>
              </a:rPr>
              <a:t>મૂર્તિમંત </a:t>
            </a:r>
            <a:r>
              <a:rPr lang="gu-IN" sz="1200" b="1" dirty="0">
                <a:solidFill>
                  <a:srgbClr val="C00000"/>
                </a:solidFill>
              </a:rPr>
              <a:t>ગતિ,અને આ ગતિને રસમય તેમજ પ્રાપ્તિશીલ બનાવવું એજ સર્વશ્રેષ્ઠ શિક્ષણ.</a:t>
            </a:r>
            <a:endParaRPr lang="en-US" sz="1200" b="1" dirty="0">
              <a:solidFill>
                <a:srgbClr val="C00000"/>
              </a:solidFill>
            </a:endParaRPr>
          </a:p>
          <a:p>
            <a:pPr algn="just"/>
            <a:endParaRPr lang="en-US" sz="1400" b="1" dirty="0">
              <a:solidFill>
                <a:srgbClr val="C00000"/>
              </a:solidFill>
            </a:endParaRPr>
          </a:p>
        </p:txBody>
      </p:sp>
      <p:sp>
        <p:nvSpPr>
          <p:cNvPr id="4" name="TextBox 3"/>
          <p:cNvSpPr txBox="1"/>
          <p:nvPr/>
        </p:nvSpPr>
        <p:spPr>
          <a:xfrm>
            <a:off x="1282700" y="1028700"/>
            <a:ext cx="4279900" cy="369332"/>
          </a:xfrm>
          <a:prstGeom prst="rect">
            <a:avLst/>
          </a:prstGeom>
          <a:noFill/>
        </p:spPr>
        <p:txBody>
          <a:bodyPr wrap="square" rtlCol="0">
            <a:spAutoFit/>
          </a:bodyPr>
          <a:lstStyle/>
          <a:p>
            <a:pPr marL="285750" indent="-285750">
              <a:buFont typeface="Wingdings" panose="05000000000000000000" pitchFamily="2" charset="2"/>
              <a:buChar char="q"/>
            </a:pPr>
            <a:r>
              <a:rPr lang="gu-IN" b="1" dirty="0" smtClean="0">
                <a:solidFill>
                  <a:srgbClr val="FF0066"/>
                </a:solidFill>
              </a:rPr>
              <a:t>સુવિચારો :-</a:t>
            </a:r>
            <a:endParaRPr lang="en-US" b="1" dirty="0">
              <a:solidFill>
                <a:srgbClr val="FF0066"/>
              </a:solidFill>
            </a:endParaRPr>
          </a:p>
        </p:txBody>
      </p:sp>
      <p:sp>
        <p:nvSpPr>
          <p:cNvPr id="7" name="Plaque 6"/>
          <p:cNvSpPr/>
          <p:nvPr/>
        </p:nvSpPr>
        <p:spPr>
          <a:xfrm>
            <a:off x="3238500" y="469900"/>
            <a:ext cx="2921000" cy="393700"/>
          </a:xfrm>
          <a:prstGeom prst="plaque">
            <a:avLst/>
          </a:prstGeom>
          <a:gradFill flip="none" rotWithShape="1">
            <a:gsLst>
              <a:gs pos="0">
                <a:srgbClr val="00FFFF">
                  <a:shade val="30000"/>
                  <a:satMod val="115000"/>
                </a:srgbClr>
              </a:gs>
              <a:gs pos="50000">
                <a:srgbClr val="00FFFF">
                  <a:shade val="67500"/>
                  <a:satMod val="115000"/>
                </a:srgbClr>
              </a:gs>
              <a:gs pos="100000">
                <a:srgbClr val="00FFFF">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gu-IN" b="1" dirty="0" smtClean="0"/>
              <a:t>આચાર્યશ્રીનું નિવેદન </a:t>
            </a:r>
            <a:endParaRPr lang="en-US" b="1" dirty="0"/>
          </a:p>
        </p:txBody>
      </p:sp>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7613650" y="237342"/>
            <a:ext cx="1101198" cy="1159658"/>
          </a:xfrm>
          <a:prstGeom prst="ellipse">
            <a:avLst/>
          </a:prstGeom>
          <a:ln>
            <a:noFill/>
          </a:ln>
          <a:effectLst>
            <a:softEdge rad="112500"/>
          </a:effectLst>
        </p:spPr>
      </p:pic>
    </p:spTree>
    <p:extLst>
      <p:ext uri="{BB962C8B-B14F-4D97-AF65-F5344CB8AC3E}">
        <p14:creationId xmlns="" xmlns:p14="http://schemas.microsoft.com/office/powerpoint/2010/main" val="2375854044"/>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Horizontal)">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amond(in)">
                                      <p:cBhvr>
                                        <p:cTn id="22"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animBg="1"/>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2583</TotalTime>
  <Words>3994</Words>
  <Application>Microsoft Office PowerPoint</Application>
  <PresentationFormat>On-screen Show (4:3)</PresentationFormat>
  <Paragraphs>1234</Paragraphs>
  <Slides>74</Slides>
  <Notes>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Standarddesign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Alex</dc:creator>
  <cp:lastModifiedBy>Mahendra</cp:lastModifiedBy>
  <cp:revision>622</cp:revision>
  <dcterms:created xsi:type="dcterms:W3CDTF">2008-03-03T11:43:50Z</dcterms:created>
  <dcterms:modified xsi:type="dcterms:W3CDTF">2015-03-13T14:25:08Z</dcterms:modified>
</cp:coreProperties>
</file>